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64" r:id="rId1"/>
    <p:sldMasterId id="2147484025" r:id="rId2"/>
  </p:sldMasterIdLst>
  <p:notesMasterIdLst>
    <p:notesMasterId r:id="rId7"/>
  </p:notesMasterIdLst>
  <p:handoutMasterIdLst>
    <p:handoutMasterId r:id="rId8"/>
  </p:handoutMasterIdLst>
  <p:sldIdLst>
    <p:sldId id="619" r:id="rId3"/>
    <p:sldId id="4182" r:id="rId4"/>
    <p:sldId id="4183" r:id="rId5"/>
    <p:sldId id="4184" r:id="rId6"/>
  </p:sldIdLst>
  <p:sldSz cx="12190413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AF8842-DCE7-761B-9295-E8AD14946383}" name="Henrik Ohlms" initials="HO" userId="S::henrik.ohlms@mdoc.one::1569c030-ee27-4ebd-8e4d-ec325c5cd30b" providerId="AD"/>
  <p188:author id="{5B01E7D9-15C6-CFD0-051C-B77D11A37A59}" name="David Ohlms" initials="DO" userId="S::david.ohlms@mdoc.one::bf9724cb-df75-412e-930f-0ba4b0c47d0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ie Berger" initials="SB" lastIdx="1" clrIdx="0">
    <p:extLst>
      <p:ext uri="{19B8F6BF-5375-455C-9EA6-DF929625EA0E}">
        <p15:presenceInfo xmlns:p15="http://schemas.microsoft.com/office/powerpoint/2012/main" userId="11e352639a4a0fc6" providerId="Windows Live"/>
      </p:ext>
    </p:extLst>
  </p:cmAuthor>
  <p:cmAuthor id="2" name="Nicole Zimmermann" initials="NZ" lastIdx="3" clrIdx="1">
    <p:extLst>
      <p:ext uri="{19B8F6BF-5375-455C-9EA6-DF929625EA0E}">
        <p15:presenceInfo xmlns:p15="http://schemas.microsoft.com/office/powerpoint/2012/main" userId="S::nicole.zimmermann@indema.ch::1b890885-d5c1-4bce-a60a-dae923a40b01" providerId="AD"/>
      </p:ext>
    </p:extLst>
  </p:cmAuthor>
  <p:cmAuthor id="3" name="Peter Mayer" initials="PM" lastIdx="1" clrIdx="2">
    <p:extLst>
      <p:ext uri="{19B8F6BF-5375-455C-9EA6-DF929625EA0E}">
        <p15:presenceInfo xmlns:p15="http://schemas.microsoft.com/office/powerpoint/2012/main" userId="S::extern.peter.mayer@mdoc.one::934547e2-b657-466b-a666-9b90b95e6698" providerId="AD"/>
      </p:ext>
    </p:extLst>
  </p:cmAuthor>
  <p:cmAuthor id="4" name="Lisa Schröder" initials="LS" lastIdx="118" clrIdx="3">
    <p:extLst>
      <p:ext uri="{19B8F6BF-5375-455C-9EA6-DF929625EA0E}">
        <p15:presenceInfo xmlns:p15="http://schemas.microsoft.com/office/powerpoint/2012/main" userId="Lisa Schrö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DA186"/>
    <a:srgbClr val="FFDC6D"/>
    <a:srgbClr val="866500"/>
    <a:srgbClr val="FFDC60"/>
    <a:srgbClr val="E9E9E9"/>
    <a:srgbClr val="E3000B"/>
    <a:srgbClr val="E6E6E6"/>
    <a:srgbClr val="2E2E2E"/>
    <a:srgbClr val="6B6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"/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"/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432000"/>
            <a:ext cx="6138000" cy="3454424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de-DE" noProof="0"/>
          </a:p>
        </p:txBody>
      </p:sp>
      <p:sp>
        <p:nvSpPr>
          <p:cNvPr id="5" name="Notizen"/>
          <p:cNvSpPr>
            <a:spLocks noGrp="1"/>
          </p:cNvSpPr>
          <p:nvPr>
            <p:ph type="body" sz="quarter" idx="3"/>
          </p:nvPr>
        </p:nvSpPr>
        <p:spPr>
          <a:xfrm>
            <a:off x="359999" y="4248000"/>
            <a:ext cx="6138000" cy="4068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"/>
          <p:cNvSpPr>
            <a:spLocks noGrp="1"/>
          </p:cNvSpPr>
          <p:nvPr>
            <p:ph type="ftr" sz="quarter" idx="4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5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92DA5471-CC57-402A-9527-36A1D012F698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4AD62D81-8C3D-4AB6-85FE-D1ADDFBE7471}"/>
              </a:ext>
            </a:extLst>
          </p:cNvPr>
          <p:cNvSpPr>
            <a:spLocks noChangeAspect="1"/>
          </p:cNvSpPr>
          <p:nvPr userDrawn="1"/>
        </p:nvSpPr>
        <p:spPr bwMode="gray">
          <a:xfrm rot="5400000" flipH="1">
            <a:off x="4662860" y="-669555"/>
            <a:ext cx="2864695" cy="12190415"/>
          </a:xfrm>
          <a:custGeom>
            <a:avLst/>
            <a:gdLst>
              <a:gd name="connsiteX0" fmla="*/ 2864695 w 2864695"/>
              <a:gd name="connsiteY0" fmla="*/ 0 h 12190415"/>
              <a:gd name="connsiteX1" fmla="*/ 0 w 2864695"/>
              <a:gd name="connsiteY1" fmla="*/ 0 h 12190415"/>
              <a:gd name="connsiteX2" fmla="*/ 1 w 2864695"/>
              <a:gd name="connsiteY2" fmla="*/ 12190415 h 12190415"/>
              <a:gd name="connsiteX3" fmla="*/ 1535709 w 2864695"/>
              <a:gd name="connsiteY3" fmla="*/ 12190415 h 121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695" h="12190415">
                <a:moveTo>
                  <a:pt x="2864695" y="0"/>
                </a:moveTo>
                <a:lnTo>
                  <a:pt x="0" y="0"/>
                </a:lnTo>
                <a:lnTo>
                  <a:pt x="1" y="12190415"/>
                </a:lnTo>
                <a:lnTo>
                  <a:pt x="1535709" y="121904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AEC90D3-F28F-41C9-8937-FBFC7A384E49}"/>
              </a:ext>
            </a:extLst>
          </p:cNvPr>
          <p:cNvSpPr/>
          <p:nvPr userDrawn="1"/>
        </p:nvSpPr>
        <p:spPr bwMode="gray">
          <a:xfrm>
            <a:off x="0" y="0"/>
            <a:ext cx="12190413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/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7D26E7B9-36FB-4738-B438-B515BAF98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81600" y="6277176"/>
            <a:ext cx="46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1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8AC66E-3F23-4946-9308-8A2E58CDA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0000" y="6277176"/>
            <a:ext cx="463398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r>
              <a:rPr lang="de-DE"/>
              <a:t>Smart Clinic – Auf dem Weg zum digitalen Vorreiter</a:t>
            </a:r>
          </a:p>
        </p:txBody>
      </p:sp>
      <p:sp>
        <p:nvSpPr>
          <p:cNvPr id="9" name="Datum">
            <a:extLst>
              <a:ext uri="{FF2B5EF4-FFF2-40B4-BE49-F238E27FC236}">
                <a16:creationId xmlns:a16="http://schemas.microsoft.com/office/drawing/2014/main" id="{576BE0DE-93D5-4FB5-90CB-5EA993567A4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375206" y="6277176"/>
            <a:ext cx="144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536A7F7-711D-467F-A1CC-7B2BB2C94403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1653839"/>
            <a:ext cx="552451" cy="431801"/>
            <a:chOff x="1009650" y="6149976"/>
            <a:chExt cx="552451" cy="431800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9147F8A1-DF39-43E4-A18C-85B76627D74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01775" y="6149976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E3278A85-F0E0-45B2-A22D-B9DC73C9FD4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55713" y="6149976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1D14429-1C1B-49C1-95D8-B7BCDD9E9B9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009650" y="6149976"/>
              <a:ext cx="430213" cy="431800"/>
            </a:xfrm>
            <a:custGeom>
              <a:avLst/>
              <a:gdLst>
                <a:gd name="T0" fmla="*/ 271 w 271"/>
                <a:gd name="T1" fmla="*/ 77 h 272"/>
                <a:gd name="T2" fmla="*/ 271 w 271"/>
                <a:gd name="T3" fmla="*/ 38 h 272"/>
                <a:gd name="T4" fmla="*/ 193 w 271"/>
                <a:gd name="T5" fmla="*/ 38 h 272"/>
                <a:gd name="T6" fmla="*/ 193 w 271"/>
                <a:gd name="T7" fmla="*/ 77 h 272"/>
                <a:gd name="T8" fmla="*/ 155 w 271"/>
                <a:gd name="T9" fmla="*/ 77 h 272"/>
                <a:gd name="T10" fmla="*/ 155 w 271"/>
                <a:gd name="T11" fmla="*/ 38 h 272"/>
                <a:gd name="T12" fmla="*/ 116 w 271"/>
                <a:gd name="T13" fmla="*/ 38 h 272"/>
                <a:gd name="T14" fmla="*/ 116 w 271"/>
                <a:gd name="T15" fmla="*/ 0 h 272"/>
                <a:gd name="T16" fmla="*/ 0 w 271"/>
                <a:gd name="T17" fmla="*/ 0 h 272"/>
                <a:gd name="T18" fmla="*/ 0 w 271"/>
                <a:gd name="T19" fmla="*/ 38 h 272"/>
                <a:gd name="T20" fmla="*/ 38 w 271"/>
                <a:gd name="T21" fmla="*/ 38 h 272"/>
                <a:gd name="T22" fmla="*/ 38 w 271"/>
                <a:gd name="T23" fmla="*/ 77 h 272"/>
                <a:gd name="T24" fmla="*/ 0 w 271"/>
                <a:gd name="T25" fmla="*/ 77 h 272"/>
                <a:gd name="T26" fmla="*/ 0 w 271"/>
                <a:gd name="T27" fmla="*/ 272 h 272"/>
                <a:gd name="T28" fmla="*/ 77 w 271"/>
                <a:gd name="T29" fmla="*/ 272 h 272"/>
                <a:gd name="T30" fmla="*/ 77 w 271"/>
                <a:gd name="T31" fmla="*/ 233 h 272"/>
                <a:gd name="T32" fmla="*/ 116 w 271"/>
                <a:gd name="T33" fmla="*/ 233 h 272"/>
                <a:gd name="T34" fmla="*/ 116 w 271"/>
                <a:gd name="T35" fmla="*/ 272 h 272"/>
                <a:gd name="T36" fmla="*/ 155 w 271"/>
                <a:gd name="T37" fmla="*/ 272 h 272"/>
                <a:gd name="T38" fmla="*/ 155 w 271"/>
                <a:gd name="T39" fmla="*/ 193 h 272"/>
                <a:gd name="T40" fmla="*/ 116 w 271"/>
                <a:gd name="T41" fmla="*/ 193 h 272"/>
                <a:gd name="T42" fmla="*/ 116 w 271"/>
                <a:gd name="T43" fmla="*/ 155 h 272"/>
                <a:gd name="T44" fmla="*/ 155 w 271"/>
                <a:gd name="T45" fmla="*/ 155 h 272"/>
                <a:gd name="T46" fmla="*/ 155 w 271"/>
                <a:gd name="T47" fmla="*/ 116 h 272"/>
                <a:gd name="T48" fmla="*/ 193 w 271"/>
                <a:gd name="T49" fmla="*/ 116 h 272"/>
                <a:gd name="T50" fmla="*/ 193 w 271"/>
                <a:gd name="T51" fmla="*/ 155 h 272"/>
                <a:gd name="T52" fmla="*/ 155 w 271"/>
                <a:gd name="T53" fmla="*/ 155 h 272"/>
                <a:gd name="T54" fmla="*/ 155 w 271"/>
                <a:gd name="T55" fmla="*/ 193 h 272"/>
                <a:gd name="T56" fmla="*/ 232 w 271"/>
                <a:gd name="T57" fmla="*/ 193 h 272"/>
                <a:gd name="T58" fmla="*/ 232 w 271"/>
                <a:gd name="T59" fmla="*/ 155 h 272"/>
                <a:gd name="T60" fmla="*/ 271 w 271"/>
                <a:gd name="T61" fmla="*/ 155 h 272"/>
                <a:gd name="T62" fmla="*/ 271 w 271"/>
                <a:gd name="T63" fmla="*/ 116 h 272"/>
                <a:gd name="T64" fmla="*/ 232 w 271"/>
                <a:gd name="T65" fmla="*/ 116 h 272"/>
                <a:gd name="T66" fmla="*/ 232 w 271"/>
                <a:gd name="T67" fmla="*/ 77 h 272"/>
                <a:gd name="T68" fmla="*/ 271 w 271"/>
                <a:gd name="T69" fmla="*/ 77 h 272"/>
                <a:gd name="T70" fmla="*/ 77 w 271"/>
                <a:gd name="T71" fmla="*/ 193 h 272"/>
                <a:gd name="T72" fmla="*/ 38 w 271"/>
                <a:gd name="T73" fmla="*/ 193 h 272"/>
                <a:gd name="T74" fmla="*/ 38 w 271"/>
                <a:gd name="T75" fmla="*/ 155 h 272"/>
                <a:gd name="T76" fmla="*/ 77 w 271"/>
                <a:gd name="T77" fmla="*/ 155 h 272"/>
                <a:gd name="T78" fmla="*/ 77 w 271"/>
                <a:gd name="T79" fmla="*/ 193 h 272"/>
                <a:gd name="T80" fmla="*/ 116 w 271"/>
                <a:gd name="T81" fmla="*/ 116 h 272"/>
                <a:gd name="T82" fmla="*/ 77 w 271"/>
                <a:gd name="T83" fmla="*/ 116 h 272"/>
                <a:gd name="T84" fmla="*/ 77 w 271"/>
                <a:gd name="T85" fmla="*/ 77 h 272"/>
                <a:gd name="T86" fmla="*/ 116 w 271"/>
                <a:gd name="T87" fmla="*/ 77 h 272"/>
                <a:gd name="T88" fmla="*/ 116 w 271"/>
                <a:gd name="T89" fmla="*/ 11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72">
                  <a:moveTo>
                    <a:pt x="271" y="77"/>
                  </a:moveTo>
                  <a:lnTo>
                    <a:pt x="271" y="38"/>
                  </a:lnTo>
                  <a:lnTo>
                    <a:pt x="193" y="38"/>
                  </a:lnTo>
                  <a:lnTo>
                    <a:pt x="193" y="77"/>
                  </a:lnTo>
                  <a:lnTo>
                    <a:pt x="155" y="77"/>
                  </a:lnTo>
                  <a:lnTo>
                    <a:pt x="155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8" y="38"/>
                  </a:lnTo>
                  <a:lnTo>
                    <a:pt x="38" y="77"/>
                  </a:lnTo>
                  <a:lnTo>
                    <a:pt x="0" y="77"/>
                  </a:lnTo>
                  <a:lnTo>
                    <a:pt x="0" y="272"/>
                  </a:lnTo>
                  <a:lnTo>
                    <a:pt x="77" y="272"/>
                  </a:lnTo>
                  <a:lnTo>
                    <a:pt x="77" y="233"/>
                  </a:lnTo>
                  <a:lnTo>
                    <a:pt x="116" y="233"/>
                  </a:lnTo>
                  <a:lnTo>
                    <a:pt x="116" y="272"/>
                  </a:lnTo>
                  <a:lnTo>
                    <a:pt x="155" y="272"/>
                  </a:lnTo>
                  <a:lnTo>
                    <a:pt x="155" y="193"/>
                  </a:lnTo>
                  <a:lnTo>
                    <a:pt x="116" y="193"/>
                  </a:lnTo>
                  <a:lnTo>
                    <a:pt x="116" y="155"/>
                  </a:lnTo>
                  <a:lnTo>
                    <a:pt x="155" y="155"/>
                  </a:lnTo>
                  <a:lnTo>
                    <a:pt x="155" y="116"/>
                  </a:lnTo>
                  <a:lnTo>
                    <a:pt x="193" y="116"/>
                  </a:lnTo>
                  <a:lnTo>
                    <a:pt x="193" y="155"/>
                  </a:lnTo>
                  <a:lnTo>
                    <a:pt x="155" y="155"/>
                  </a:lnTo>
                  <a:lnTo>
                    <a:pt x="155" y="193"/>
                  </a:lnTo>
                  <a:lnTo>
                    <a:pt x="232" y="193"/>
                  </a:lnTo>
                  <a:lnTo>
                    <a:pt x="232" y="155"/>
                  </a:lnTo>
                  <a:lnTo>
                    <a:pt x="271" y="155"/>
                  </a:lnTo>
                  <a:lnTo>
                    <a:pt x="271" y="116"/>
                  </a:lnTo>
                  <a:lnTo>
                    <a:pt x="232" y="116"/>
                  </a:lnTo>
                  <a:lnTo>
                    <a:pt x="232" y="77"/>
                  </a:lnTo>
                  <a:lnTo>
                    <a:pt x="271" y="77"/>
                  </a:lnTo>
                  <a:close/>
                  <a:moveTo>
                    <a:pt x="77" y="193"/>
                  </a:moveTo>
                  <a:lnTo>
                    <a:pt x="38" y="193"/>
                  </a:lnTo>
                  <a:lnTo>
                    <a:pt x="38" y="155"/>
                  </a:lnTo>
                  <a:lnTo>
                    <a:pt x="77" y="155"/>
                  </a:lnTo>
                  <a:lnTo>
                    <a:pt x="77" y="193"/>
                  </a:lnTo>
                  <a:close/>
                  <a:moveTo>
                    <a:pt x="116" y="116"/>
                  </a:moveTo>
                  <a:lnTo>
                    <a:pt x="77" y="116"/>
                  </a:lnTo>
                  <a:lnTo>
                    <a:pt x="77" y="77"/>
                  </a:lnTo>
                  <a:lnTo>
                    <a:pt x="116" y="77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9C654C42-9808-4E57-B5E3-E409B95B9C5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39863" y="6272213"/>
              <a:ext cx="619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33F2CCD-21F1-45C5-908E-E6889F644A2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01775" y="6334126"/>
              <a:ext cx="60325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D1F4EF7-B5CF-461C-890E-2238191A281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39863" y="6456363"/>
              <a:ext cx="122238" cy="125413"/>
            </a:xfrm>
            <a:custGeom>
              <a:avLst/>
              <a:gdLst>
                <a:gd name="T0" fmla="*/ 39 w 77"/>
                <a:gd name="T1" fmla="*/ 0 h 79"/>
                <a:gd name="T2" fmla="*/ 0 w 77"/>
                <a:gd name="T3" fmla="*/ 0 h 79"/>
                <a:gd name="T4" fmla="*/ 0 w 77"/>
                <a:gd name="T5" fmla="*/ 40 h 79"/>
                <a:gd name="T6" fmla="*/ 39 w 77"/>
                <a:gd name="T7" fmla="*/ 40 h 79"/>
                <a:gd name="T8" fmla="*/ 39 w 77"/>
                <a:gd name="T9" fmla="*/ 79 h 79"/>
                <a:gd name="T10" fmla="*/ 77 w 77"/>
                <a:gd name="T11" fmla="*/ 79 h 79"/>
                <a:gd name="T12" fmla="*/ 77 w 77"/>
                <a:gd name="T13" fmla="*/ 40 h 79"/>
                <a:gd name="T14" fmla="*/ 39 w 77"/>
                <a:gd name="T15" fmla="*/ 40 h 79"/>
                <a:gd name="T16" fmla="*/ 39 w 77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9">
                  <a:moveTo>
                    <a:pt x="39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9" y="40"/>
                  </a:lnTo>
                  <a:lnTo>
                    <a:pt x="39" y="79"/>
                  </a:lnTo>
                  <a:lnTo>
                    <a:pt x="77" y="79"/>
                  </a:lnTo>
                  <a:lnTo>
                    <a:pt x="77" y="40"/>
                  </a:lnTo>
                  <a:lnTo>
                    <a:pt x="39" y="4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E82B2A97-A730-453E-A9E1-D9B2B41F85F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316038" y="6519863"/>
              <a:ext cx="619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Titel 1">
            <a:extLst>
              <a:ext uri="{FF2B5EF4-FFF2-40B4-BE49-F238E27FC236}">
                <a16:creationId xmlns:a16="http://schemas.microsoft.com/office/drawing/2014/main" id="{8EEF7C58-DBFD-41AB-882C-1A04F88F0F3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49080" y="1537341"/>
            <a:ext cx="4902198" cy="1329595"/>
          </a:xfrm>
        </p:spPr>
        <p:txBody>
          <a:bodyPr anchor="t" anchorCtr="0">
            <a:sp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A3054C2-104B-43C0-8A44-013C6C6FD736}"/>
              </a:ext>
            </a:extLst>
          </p:cNvPr>
          <p:cNvGrpSpPr/>
          <p:nvPr userDrawn="1"/>
        </p:nvGrpSpPr>
        <p:grpSpPr bwMode="gray">
          <a:xfrm>
            <a:off x="10059991" y="523875"/>
            <a:ext cx="1589088" cy="593725"/>
            <a:chOff x="10059991" y="523875"/>
            <a:chExt cx="1589088" cy="59372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5F0FF819-AC62-44EC-9C0C-1ECF6F96CB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11159"/>
            <a:stretch/>
          </p:blipFill>
          <p:spPr bwMode="gray">
            <a:xfrm>
              <a:off x="10521315" y="859154"/>
              <a:ext cx="59055" cy="60961"/>
            </a:xfrm>
            <a:prstGeom prst="rect">
              <a:avLst/>
            </a:prstGeom>
          </p:spPr>
        </p:pic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C005DD8-62CB-4A95-A427-435A93182F8D}"/>
                </a:ext>
              </a:extLst>
            </p:cNvPr>
            <p:cNvGrpSpPr>
              <a:grpSpLocks noChangeAspect="1"/>
            </p:cNvGrpSpPr>
            <p:nvPr userDrawn="1"/>
          </p:nvGrpSpPr>
          <p:grpSpPr bwMode="gray">
            <a:xfrm>
              <a:off x="10059991" y="523875"/>
              <a:ext cx="1589088" cy="593725"/>
              <a:chOff x="6337" y="330"/>
              <a:chExt cx="1001" cy="374"/>
            </a:xfrm>
            <a:solidFill>
              <a:schemeClr val="accent1"/>
            </a:solidFill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5859DAA7-45E5-4BD9-8B0C-EC90FB3C40A2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6340" y="388"/>
                <a:ext cx="997" cy="195"/>
              </a:xfrm>
              <a:custGeom>
                <a:avLst/>
                <a:gdLst>
                  <a:gd name="T0" fmla="*/ 236 w 1284"/>
                  <a:gd name="T1" fmla="*/ 17 h 250"/>
                  <a:gd name="T2" fmla="*/ 98 w 1284"/>
                  <a:gd name="T3" fmla="*/ 17 h 250"/>
                  <a:gd name="T4" fmla="*/ 0 w 1284"/>
                  <a:gd name="T5" fmla="*/ 116 h 250"/>
                  <a:gd name="T6" fmla="*/ 56 w 1284"/>
                  <a:gd name="T7" fmla="*/ 244 h 250"/>
                  <a:gd name="T8" fmla="*/ 68 w 1284"/>
                  <a:gd name="T9" fmla="*/ 81 h 250"/>
                  <a:gd name="T10" fmla="*/ 128 w 1284"/>
                  <a:gd name="T11" fmla="*/ 81 h 250"/>
                  <a:gd name="T12" fmla="*/ 139 w 1284"/>
                  <a:gd name="T13" fmla="*/ 116 h 250"/>
                  <a:gd name="T14" fmla="*/ 196 w 1284"/>
                  <a:gd name="T15" fmla="*/ 244 h 250"/>
                  <a:gd name="T16" fmla="*/ 195 w 1284"/>
                  <a:gd name="T17" fmla="*/ 107 h 250"/>
                  <a:gd name="T18" fmla="*/ 236 w 1284"/>
                  <a:gd name="T19" fmla="*/ 69 h 250"/>
                  <a:gd name="T20" fmla="*/ 279 w 1284"/>
                  <a:gd name="T21" fmla="*/ 112 h 250"/>
                  <a:gd name="T22" fmla="*/ 335 w 1284"/>
                  <a:gd name="T23" fmla="*/ 244 h 250"/>
                  <a:gd name="T24" fmla="*/ 307 w 1284"/>
                  <a:gd name="T25" fmla="*/ 44 h 250"/>
                  <a:gd name="T26" fmla="*/ 477 w 1284"/>
                  <a:gd name="T27" fmla="*/ 129 h 250"/>
                  <a:gd name="T28" fmla="*/ 485 w 1284"/>
                  <a:gd name="T29" fmla="*/ 120 h 250"/>
                  <a:gd name="T30" fmla="*/ 477 w 1284"/>
                  <a:gd name="T31" fmla="*/ 102 h 250"/>
                  <a:gd name="T32" fmla="*/ 486 w 1284"/>
                  <a:gd name="T33" fmla="*/ 111 h 250"/>
                  <a:gd name="T34" fmla="*/ 477 w 1284"/>
                  <a:gd name="T35" fmla="*/ 102 h 250"/>
                  <a:gd name="T36" fmla="*/ 506 w 1284"/>
                  <a:gd name="T37" fmla="*/ 103 h 250"/>
                  <a:gd name="T38" fmla="*/ 515 w 1284"/>
                  <a:gd name="T39" fmla="*/ 95 h 250"/>
                  <a:gd name="T40" fmla="*/ 455 w 1284"/>
                  <a:gd name="T41" fmla="*/ 88 h 250"/>
                  <a:gd name="T42" fmla="*/ 463 w 1284"/>
                  <a:gd name="T43" fmla="*/ 94 h 250"/>
                  <a:gd name="T44" fmla="*/ 455 w 1284"/>
                  <a:gd name="T45" fmla="*/ 88 h 250"/>
                  <a:gd name="T46" fmla="*/ 493 w 1284"/>
                  <a:gd name="T47" fmla="*/ 120 h 250"/>
                  <a:gd name="T48" fmla="*/ 501 w 1284"/>
                  <a:gd name="T49" fmla="*/ 112 h 250"/>
                  <a:gd name="T50" fmla="*/ 491 w 1284"/>
                  <a:gd name="T51" fmla="*/ 136 h 250"/>
                  <a:gd name="T52" fmla="*/ 500 w 1284"/>
                  <a:gd name="T53" fmla="*/ 144 h 250"/>
                  <a:gd name="T54" fmla="*/ 491 w 1284"/>
                  <a:gd name="T55" fmla="*/ 136 h 250"/>
                  <a:gd name="T56" fmla="*/ 892 w 1284"/>
                  <a:gd name="T57" fmla="*/ 0 h 250"/>
                  <a:gd name="T58" fmla="*/ 766 w 1284"/>
                  <a:gd name="T59" fmla="*/ 124 h 250"/>
                  <a:gd name="T60" fmla="*/ 892 w 1284"/>
                  <a:gd name="T61" fmla="*/ 249 h 250"/>
                  <a:gd name="T62" fmla="*/ 1019 w 1284"/>
                  <a:gd name="T63" fmla="*/ 124 h 250"/>
                  <a:gd name="T64" fmla="*/ 942 w 1284"/>
                  <a:gd name="T65" fmla="*/ 177 h 250"/>
                  <a:gd name="T66" fmla="*/ 842 w 1284"/>
                  <a:gd name="T67" fmla="*/ 177 h 250"/>
                  <a:gd name="T68" fmla="*/ 842 w 1284"/>
                  <a:gd name="T69" fmla="*/ 72 h 250"/>
                  <a:gd name="T70" fmla="*/ 942 w 1284"/>
                  <a:gd name="T71" fmla="*/ 72 h 250"/>
                  <a:gd name="T72" fmla="*/ 942 w 1284"/>
                  <a:gd name="T73" fmla="*/ 177 h 250"/>
                  <a:gd name="T74" fmla="*/ 1244 w 1284"/>
                  <a:gd name="T75" fmla="*/ 164 h 250"/>
                  <a:gd name="T76" fmla="*/ 1132 w 1284"/>
                  <a:gd name="T77" fmla="*/ 177 h 250"/>
                  <a:gd name="T78" fmla="*/ 1132 w 1284"/>
                  <a:gd name="T79" fmla="*/ 72 h 250"/>
                  <a:gd name="T80" fmla="*/ 1244 w 1284"/>
                  <a:gd name="T81" fmla="*/ 86 h 250"/>
                  <a:gd name="T82" fmla="*/ 1284 w 1284"/>
                  <a:gd name="T83" fmla="*/ 57 h 250"/>
                  <a:gd name="T84" fmla="*/ 1242 w 1284"/>
                  <a:gd name="T85" fmla="*/ 15 h 250"/>
                  <a:gd name="T86" fmla="*/ 1093 w 1284"/>
                  <a:gd name="T87" fmla="*/ 36 h 250"/>
                  <a:gd name="T88" fmla="*/ 1093 w 1284"/>
                  <a:gd name="T89" fmla="*/ 213 h 250"/>
                  <a:gd name="T90" fmla="*/ 1283 w 1284"/>
                  <a:gd name="T91" fmla="*/ 194 h 250"/>
                  <a:gd name="T92" fmla="*/ 1245 w 1284"/>
                  <a:gd name="T93" fmla="*/ 16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4" h="250">
                    <a:moveTo>
                      <a:pt x="307" y="44"/>
                    </a:moveTo>
                    <a:cubicBezTo>
                      <a:pt x="287" y="25"/>
                      <a:pt x="263" y="17"/>
                      <a:pt x="236" y="17"/>
                    </a:cubicBezTo>
                    <a:cubicBezTo>
                      <a:pt x="210" y="17"/>
                      <a:pt x="187" y="25"/>
                      <a:pt x="167" y="44"/>
                    </a:cubicBezTo>
                    <a:cubicBezTo>
                      <a:pt x="148" y="25"/>
                      <a:pt x="125" y="17"/>
                      <a:pt x="98" y="17"/>
                    </a:cubicBezTo>
                    <a:cubicBezTo>
                      <a:pt x="71" y="17"/>
                      <a:pt x="48" y="25"/>
                      <a:pt x="28" y="44"/>
                    </a:cubicBezTo>
                    <a:cubicBezTo>
                      <a:pt x="8" y="63"/>
                      <a:pt x="0" y="88"/>
                      <a:pt x="0" y="116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56" y="244"/>
                      <a:pt x="56" y="244"/>
                      <a:pt x="56" y="244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00"/>
                      <a:pt x="59" y="89"/>
                      <a:pt x="68" y="81"/>
                    </a:cubicBezTo>
                    <a:cubicBezTo>
                      <a:pt x="76" y="73"/>
                      <a:pt x="87" y="69"/>
                      <a:pt x="98" y="69"/>
                    </a:cubicBezTo>
                    <a:cubicBezTo>
                      <a:pt x="110" y="69"/>
                      <a:pt x="120" y="73"/>
                      <a:pt x="128" y="81"/>
                    </a:cubicBezTo>
                    <a:cubicBezTo>
                      <a:pt x="135" y="88"/>
                      <a:pt x="139" y="97"/>
                      <a:pt x="140" y="107"/>
                    </a:cubicBezTo>
                    <a:cubicBezTo>
                      <a:pt x="140" y="110"/>
                      <a:pt x="139" y="113"/>
                      <a:pt x="139" y="116"/>
                    </a:cubicBezTo>
                    <a:cubicBezTo>
                      <a:pt x="139" y="244"/>
                      <a:pt x="139" y="244"/>
                      <a:pt x="139" y="244"/>
                    </a:cubicBezTo>
                    <a:cubicBezTo>
                      <a:pt x="196" y="244"/>
                      <a:pt x="196" y="244"/>
                      <a:pt x="196" y="244"/>
                    </a:cubicBezTo>
                    <a:cubicBezTo>
                      <a:pt x="196" y="116"/>
                      <a:pt x="196" y="116"/>
                      <a:pt x="196" y="116"/>
                    </a:cubicBezTo>
                    <a:cubicBezTo>
                      <a:pt x="196" y="113"/>
                      <a:pt x="195" y="110"/>
                      <a:pt x="195" y="107"/>
                    </a:cubicBezTo>
                    <a:cubicBezTo>
                      <a:pt x="195" y="97"/>
                      <a:pt x="200" y="88"/>
                      <a:pt x="207" y="81"/>
                    </a:cubicBezTo>
                    <a:cubicBezTo>
                      <a:pt x="215" y="73"/>
                      <a:pt x="225" y="69"/>
                      <a:pt x="236" y="69"/>
                    </a:cubicBezTo>
                    <a:cubicBezTo>
                      <a:pt x="248" y="69"/>
                      <a:pt x="259" y="73"/>
                      <a:pt x="267" y="81"/>
                    </a:cubicBezTo>
                    <a:cubicBezTo>
                      <a:pt x="276" y="89"/>
                      <a:pt x="279" y="100"/>
                      <a:pt x="279" y="112"/>
                    </a:cubicBezTo>
                    <a:cubicBezTo>
                      <a:pt x="279" y="244"/>
                      <a:pt x="279" y="244"/>
                      <a:pt x="279" y="244"/>
                    </a:cubicBezTo>
                    <a:cubicBezTo>
                      <a:pt x="335" y="244"/>
                      <a:pt x="335" y="244"/>
                      <a:pt x="335" y="244"/>
                    </a:cubicBezTo>
                    <a:cubicBezTo>
                      <a:pt x="335" y="117"/>
                      <a:pt x="335" y="117"/>
                      <a:pt x="335" y="117"/>
                    </a:cubicBezTo>
                    <a:cubicBezTo>
                      <a:pt x="335" y="90"/>
                      <a:pt x="327" y="63"/>
                      <a:pt x="307" y="44"/>
                    </a:cubicBezTo>
                    <a:close/>
                    <a:moveTo>
                      <a:pt x="477" y="120"/>
                    </a:moveTo>
                    <a:cubicBezTo>
                      <a:pt x="477" y="129"/>
                      <a:pt x="477" y="129"/>
                      <a:pt x="477" y="129"/>
                    </a:cubicBezTo>
                    <a:cubicBezTo>
                      <a:pt x="485" y="129"/>
                      <a:pt x="485" y="129"/>
                      <a:pt x="485" y="129"/>
                    </a:cubicBezTo>
                    <a:cubicBezTo>
                      <a:pt x="485" y="120"/>
                      <a:pt x="485" y="120"/>
                      <a:pt x="485" y="120"/>
                    </a:cubicBezTo>
                    <a:lnTo>
                      <a:pt x="477" y="120"/>
                    </a:lnTo>
                    <a:close/>
                    <a:moveTo>
                      <a:pt x="477" y="102"/>
                    </a:moveTo>
                    <a:cubicBezTo>
                      <a:pt x="477" y="111"/>
                      <a:pt x="477" y="111"/>
                      <a:pt x="477" y="111"/>
                    </a:cubicBezTo>
                    <a:cubicBezTo>
                      <a:pt x="486" y="111"/>
                      <a:pt x="486" y="111"/>
                      <a:pt x="486" y="111"/>
                    </a:cubicBezTo>
                    <a:cubicBezTo>
                      <a:pt x="486" y="102"/>
                      <a:pt x="486" y="102"/>
                      <a:pt x="486" y="102"/>
                    </a:cubicBezTo>
                    <a:lnTo>
                      <a:pt x="477" y="102"/>
                    </a:lnTo>
                    <a:close/>
                    <a:moveTo>
                      <a:pt x="506" y="95"/>
                    </a:moveTo>
                    <a:cubicBezTo>
                      <a:pt x="506" y="103"/>
                      <a:pt x="506" y="103"/>
                      <a:pt x="506" y="103"/>
                    </a:cubicBezTo>
                    <a:cubicBezTo>
                      <a:pt x="515" y="103"/>
                      <a:pt x="515" y="103"/>
                      <a:pt x="515" y="103"/>
                    </a:cubicBezTo>
                    <a:cubicBezTo>
                      <a:pt x="515" y="95"/>
                      <a:pt x="515" y="95"/>
                      <a:pt x="515" y="95"/>
                    </a:cubicBezTo>
                    <a:lnTo>
                      <a:pt x="506" y="95"/>
                    </a:lnTo>
                    <a:close/>
                    <a:moveTo>
                      <a:pt x="455" y="88"/>
                    </a:moveTo>
                    <a:cubicBezTo>
                      <a:pt x="455" y="94"/>
                      <a:pt x="455" y="94"/>
                      <a:pt x="455" y="94"/>
                    </a:cubicBezTo>
                    <a:cubicBezTo>
                      <a:pt x="463" y="94"/>
                      <a:pt x="463" y="94"/>
                      <a:pt x="463" y="94"/>
                    </a:cubicBezTo>
                    <a:cubicBezTo>
                      <a:pt x="463" y="88"/>
                      <a:pt x="463" y="88"/>
                      <a:pt x="463" y="88"/>
                    </a:cubicBezTo>
                    <a:lnTo>
                      <a:pt x="455" y="88"/>
                    </a:lnTo>
                    <a:close/>
                    <a:moveTo>
                      <a:pt x="493" y="112"/>
                    </a:moveTo>
                    <a:cubicBezTo>
                      <a:pt x="493" y="120"/>
                      <a:pt x="493" y="120"/>
                      <a:pt x="493" y="120"/>
                    </a:cubicBezTo>
                    <a:cubicBezTo>
                      <a:pt x="501" y="120"/>
                      <a:pt x="501" y="120"/>
                      <a:pt x="501" y="120"/>
                    </a:cubicBezTo>
                    <a:cubicBezTo>
                      <a:pt x="501" y="112"/>
                      <a:pt x="501" y="112"/>
                      <a:pt x="501" y="112"/>
                    </a:cubicBezTo>
                    <a:lnTo>
                      <a:pt x="493" y="112"/>
                    </a:lnTo>
                    <a:close/>
                    <a:moveTo>
                      <a:pt x="491" y="136"/>
                    </a:moveTo>
                    <a:cubicBezTo>
                      <a:pt x="491" y="144"/>
                      <a:pt x="491" y="144"/>
                      <a:pt x="491" y="144"/>
                    </a:cubicBezTo>
                    <a:cubicBezTo>
                      <a:pt x="500" y="144"/>
                      <a:pt x="500" y="144"/>
                      <a:pt x="500" y="144"/>
                    </a:cubicBezTo>
                    <a:cubicBezTo>
                      <a:pt x="500" y="136"/>
                      <a:pt x="500" y="136"/>
                      <a:pt x="500" y="136"/>
                    </a:cubicBezTo>
                    <a:lnTo>
                      <a:pt x="491" y="136"/>
                    </a:lnTo>
                    <a:close/>
                    <a:moveTo>
                      <a:pt x="982" y="36"/>
                    </a:moveTo>
                    <a:cubicBezTo>
                      <a:pt x="957" y="12"/>
                      <a:pt x="927" y="0"/>
                      <a:pt x="892" y="0"/>
                    </a:cubicBezTo>
                    <a:cubicBezTo>
                      <a:pt x="857" y="0"/>
                      <a:pt x="827" y="12"/>
                      <a:pt x="802" y="36"/>
                    </a:cubicBezTo>
                    <a:cubicBezTo>
                      <a:pt x="778" y="60"/>
                      <a:pt x="766" y="90"/>
                      <a:pt x="766" y="124"/>
                    </a:cubicBezTo>
                    <a:cubicBezTo>
                      <a:pt x="766" y="159"/>
                      <a:pt x="778" y="189"/>
                      <a:pt x="802" y="213"/>
                    </a:cubicBezTo>
                    <a:cubicBezTo>
                      <a:pt x="827" y="237"/>
                      <a:pt x="857" y="249"/>
                      <a:pt x="892" y="249"/>
                    </a:cubicBezTo>
                    <a:cubicBezTo>
                      <a:pt x="927" y="250"/>
                      <a:pt x="957" y="237"/>
                      <a:pt x="982" y="213"/>
                    </a:cubicBezTo>
                    <a:cubicBezTo>
                      <a:pt x="1006" y="189"/>
                      <a:pt x="1019" y="159"/>
                      <a:pt x="1019" y="124"/>
                    </a:cubicBezTo>
                    <a:cubicBezTo>
                      <a:pt x="1019" y="90"/>
                      <a:pt x="1006" y="60"/>
                      <a:pt x="982" y="36"/>
                    </a:cubicBezTo>
                    <a:close/>
                    <a:moveTo>
                      <a:pt x="942" y="177"/>
                    </a:moveTo>
                    <a:cubicBezTo>
                      <a:pt x="928" y="191"/>
                      <a:pt x="912" y="198"/>
                      <a:pt x="892" y="198"/>
                    </a:cubicBezTo>
                    <a:cubicBezTo>
                      <a:pt x="872" y="198"/>
                      <a:pt x="855" y="192"/>
                      <a:pt x="842" y="177"/>
                    </a:cubicBezTo>
                    <a:cubicBezTo>
                      <a:pt x="828" y="163"/>
                      <a:pt x="822" y="145"/>
                      <a:pt x="822" y="125"/>
                    </a:cubicBezTo>
                    <a:cubicBezTo>
                      <a:pt x="822" y="105"/>
                      <a:pt x="828" y="87"/>
                      <a:pt x="842" y="72"/>
                    </a:cubicBezTo>
                    <a:cubicBezTo>
                      <a:pt x="856" y="58"/>
                      <a:pt x="873" y="51"/>
                      <a:pt x="892" y="51"/>
                    </a:cubicBezTo>
                    <a:cubicBezTo>
                      <a:pt x="912" y="51"/>
                      <a:pt x="929" y="58"/>
                      <a:pt x="942" y="72"/>
                    </a:cubicBezTo>
                    <a:cubicBezTo>
                      <a:pt x="956" y="87"/>
                      <a:pt x="962" y="105"/>
                      <a:pt x="962" y="125"/>
                    </a:cubicBezTo>
                    <a:cubicBezTo>
                      <a:pt x="962" y="145"/>
                      <a:pt x="956" y="163"/>
                      <a:pt x="942" y="177"/>
                    </a:cubicBezTo>
                    <a:close/>
                    <a:moveTo>
                      <a:pt x="1245" y="162"/>
                    </a:moveTo>
                    <a:cubicBezTo>
                      <a:pt x="1244" y="164"/>
                      <a:pt x="1244" y="164"/>
                      <a:pt x="1244" y="164"/>
                    </a:cubicBezTo>
                    <a:cubicBezTo>
                      <a:pt x="1229" y="185"/>
                      <a:pt x="1209" y="198"/>
                      <a:pt x="1183" y="198"/>
                    </a:cubicBezTo>
                    <a:cubicBezTo>
                      <a:pt x="1163" y="198"/>
                      <a:pt x="1146" y="192"/>
                      <a:pt x="1132" y="177"/>
                    </a:cubicBezTo>
                    <a:cubicBezTo>
                      <a:pt x="1118" y="163"/>
                      <a:pt x="1112" y="145"/>
                      <a:pt x="1112" y="124"/>
                    </a:cubicBezTo>
                    <a:cubicBezTo>
                      <a:pt x="1112" y="105"/>
                      <a:pt x="1118" y="87"/>
                      <a:pt x="1132" y="72"/>
                    </a:cubicBezTo>
                    <a:cubicBezTo>
                      <a:pt x="1146" y="58"/>
                      <a:pt x="1163" y="51"/>
                      <a:pt x="1183" y="51"/>
                    </a:cubicBezTo>
                    <a:cubicBezTo>
                      <a:pt x="1209" y="51"/>
                      <a:pt x="1229" y="65"/>
                      <a:pt x="1244" y="86"/>
                    </a:cubicBezTo>
                    <a:cubicBezTo>
                      <a:pt x="1245" y="88"/>
                      <a:pt x="1245" y="88"/>
                      <a:pt x="1245" y="88"/>
                    </a:cubicBezTo>
                    <a:cubicBezTo>
                      <a:pt x="1284" y="57"/>
                      <a:pt x="1284" y="57"/>
                      <a:pt x="1284" y="57"/>
                    </a:cubicBezTo>
                    <a:cubicBezTo>
                      <a:pt x="1283" y="56"/>
                      <a:pt x="1283" y="56"/>
                      <a:pt x="1283" y="56"/>
                    </a:cubicBezTo>
                    <a:cubicBezTo>
                      <a:pt x="1273" y="38"/>
                      <a:pt x="1259" y="25"/>
                      <a:pt x="1242" y="15"/>
                    </a:cubicBezTo>
                    <a:cubicBezTo>
                      <a:pt x="1223" y="4"/>
                      <a:pt x="1203" y="0"/>
                      <a:pt x="1182" y="0"/>
                    </a:cubicBezTo>
                    <a:cubicBezTo>
                      <a:pt x="1148" y="0"/>
                      <a:pt x="1118" y="12"/>
                      <a:pt x="1093" y="36"/>
                    </a:cubicBezTo>
                    <a:cubicBezTo>
                      <a:pt x="1068" y="60"/>
                      <a:pt x="1056" y="90"/>
                      <a:pt x="1056" y="124"/>
                    </a:cubicBezTo>
                    <a:cubicBezTo>
                      <a:pt x="1056" y="159"/>
                      <a:pt x="1068" y="189"/>
                      <a:pt x="1093" y="213"/>
                    </a:cubicBezTo>
                    <a:cubicBezTo>
                      <a:pt x="1118" y="238"/>
                      <a:pt x="1148" y="249"/>
                      <a:pt x="1182" y="249"/>
                    </a:cubicBezTo>
                    <a:cubicBezTo>
                      <a:pt x="1226" y="249"/>
                      <a:pt x="1260" y="231"/>
                      <a:pt x="1283" y="194"/>
                    </a:cubicBezTo>
                    <a:cubicBezTo>
                      <a:pt x="1284" y="192"/>
                      <a:pt x="1284" y="192"/>
                      <a:pt x="1284" y="192"/>
                    </a:cubicBezTo>
                    <a:lnTo>
                      <a:pt x="1245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09AA459E-49FB-4DB7-9DA3-1A9908A7C32D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6693" y="330"/>
                <a:ext cx="213" cy="249"/>
              </a:xfrm>
              <a:custGeom>
                <a:avLst/>
                <a:gdLst>
                  <a:gd name="T0" fmla="*/ 227 w 274"/>
                  <a:gd name="T1" fmla="*/ 44 h 319"/>
                  <a:gd name="T2" fmla="*/ 101 w 274"/>
                  <a:gd name="T3" fmla="*/ 0 h 319"/>
                  <a:gd name="T4" fmla="*/ 0 w 274"/>
                  <a:gd name="T5" fmla="*/ 0 h 319"/>
                  <a:gd name="T6" fmla="*/ 0 w 274"/>
                  <a:gd name="T7" fmla="*/ 138 h 319"/>
                  <a:gd name="T8" fmla="*/ 7 w 274"/>
                  <a:gd name="T9" fmla="*/ 138 h 319"/>
                  <a:gd name="T10" fmla="*/ 7 w 274"/>
                  <a:gd name="T11" fmla="*/ 146 h 319"/>
                  <a:gd name="T12" fmla="*/ 0 w 274"/>
                  <a:gd name="T13" fmla="*/ 146 h 319"/>
                  <a:gd name="T14" fmla="*/ 0 w 274"/>
                  <a:gd name="T15" fmla="*/ 154 h 319"/>
                  <a:gd name="T16" fmla="*/ 8 w 274"/>
                  <a:gd name="T17" fmla="*/ 154 h 319"/>
                  <a:gd name="T18" fmla="*/ 8 w 274"/>
                  <a:gd name="T19" fmla="*/ 162 h 319"/>
                  <a:gd name="T20" fmla="*/ 17 w 274"/>
                  <a:gd name="T21" fmla="*/ 162 h 319"/>
                  <a:gd name="T22" fmla="*/ 17 w 274"/>
                  <a:gd name="T23" fmla="*/ 169 h 319"/>
                  <a:gd name="T24" fmla="*/ 24 w 274"/>
                  <a:gd name="T25" fmla="*/ 169 h 319"/>
                  <a:gd name="T26" fmla="*/ 24 w 274"/>
                  <a:gd name="T27" fmla="*/ 163 h 319"/>
                  <a:gd name="T28" fmla="*/ 33 w 274"/>
                  <a:gd name="T29" fmla="*/ 163 h 319"/>
                  <a:gd name="T30" fmla="*/ 33 w 274"/>
                  <a:gd name="T31" fmla="*/ 177 h 319"/>
                  <a:gd name="T32" fmla="*/ 41 w 274"/>
                  <a:gd name="T33" fmla="*/ 177 h 319"/>
                  <a:gd name="T34" fmla="*/ 41 w 274"/>
                  <a:gd name="T35" fmla="*/ 169 h 319"/>
                  <a:gd name="T36" fmla="*/ 52 w 274"/>
                  <a:gd name="T37" fmla="*/ 169 h 319"/>
                  <a:gd name="T38" fmla="*/ 52 w 274"/>
                  <a:gd name="T39" fmla="*/ 162 h 319"/>
                  <a:gd name="T40" fmla="*/ 58 w 274"/>
                  <a:gd name="T41" fmla="*/ 162 h 319"/>
                  <a:gd name="T42" fmla="*/ 58 w 274"/>
                  <a:gd name="T43" fmla="*/ 126 h 319"/>
                  <a:gd name="T44" fmla="*/ 52 w 274"/>
                  <a:gd name="T45" fmla="*/ 126 h 319"/>
                  <a:gd name="T46" fmla="*/ 52 w 274"/>
                  <a:gd name="T47" fmla="*/ 118 h 319"/>
                  <a:gd name="T48" fmla="*/ 58 w 274"/>
                  <a:gd name="T49" fmla="*/ 118 h 319"/>
                  <a:gd name="T50" fmla="*/ 58 w 274"/>
                  <a:gd name="T51" fmla="*/ 108 h 319"/>
                  <a:gd name="T52" fmla="*/ 54 w 274"/>
                  <a:gd name="T53" fmla="*/ 108 h 319"/>
                  <a:gd name="T54" fmla="*/ 54 w 274"/>
                  <a:gd name="T55" fmla="*/ 98 h 319"/>
                  <a:gd name="T56" fmla="*/ 58 w 274"/>
                  <a:gd name="T57" fmla="*/ 98 h 319"/>
                  <a:gd name="T58" fmla="*/ 58 w 274"/>
                  <a:gd name="T59" fmla="*/ 51 h 319"/>
                  <a:gd name="T60" fmla="*/ 100 w 274"/>
                  <a:gd name="T61" fmla="*/ 51 h 319"/>
                  <a:gd name="T62" fmla="*/ 186 w 274"/>
                  <a:gd name="T63" fmla="*/ 80 h 319"/>
                  <a:gd name="T64" fmla="*/ 217 w 274"/>
                  <a:gd name="T65" fmla="*/ 159 h 319"/>
                  <a:gd name="T66" fmla="*/ 186 w 274"/>
                  <a:gd name="T67" fmla="*/ 238 h 319"/>
                  <a:gd name="T68" fmla="*/ 100 w 274"/>
                  <a:gd name="T69" fmla="*/ 269 h 319"/>
                  <a:gd name="T70" fmla="*/ 0 w 274"/>
                  <a:gd name="T71" fmla="*/ 270 h 319"/>
                  <a:gd name="T72" fmla="*/ 0 w 274"/>
                  <a:gd name="T73" fmla="*/ 319 h 319"/>
                  <a:gd name="T74" fmla="*/ 101 w 274"/>
                  <a:gd name="T75" fmla="*/ 319 h 319"/>
                  <a:gd name="T76" fmla="*/ 226 w 274"/>
                  <a:gd name="T77" fmla="*/ 274 h 319"/>
                  <a:gd name="T78" fmla="*/ 274 w 274"/>
                  <a:gd name="T79" fmla="*/ 159 h 319"/>
                  <a:gd name="T80" fmla="*/ 227 w 274"/>
                  <a:gd name="T81" fmla="*/ 44 h 319"/>
                  <a:gd name="T82" fmla="*/ 39 w 274"/>
                  <a:gd name="T83" fmla="*/ 140 h 319"/>
                  <a:gd name="T84" fmla="*/ 31 w 274"/>
                  <a:gd name="T85" fmla="*/ 140 h 319"/>
                  <a:gd name="T86" fmla="*/ 31 w 274"/>
                  <a:gd name="T87" fmla="*/ 148 h 319"/>
                  <a:gd name="T88" fmla="*/ 23 w 274"/>
                  <a:gd name="T89" fmla="*/ 148 h 319"/>
                  <a:gd name="T90" fmla="*/ 23 w 274"/>
                  <a:gd name="T91" fmla="*/ 140 h 319"/>
                  <a:gd name="T92" fmla="*/ 31 w 274"/>
                  <a:gd name="T93" fmla="*/ 140 h 319"/>
                  <a:gd name="T94" fmla="*/ 31 w 274"/>
                  <a:gd name="T95" fmla="*/ 132 h 319"/>
                  <a:gd name="T96" fmla="*/ 23 w 274"/>
                  <a:gd name="T97" fmla="*/ 132 h 319"/>
                  <a:gd name="T98" fmla="*/ 23 w 274"/>
                  <a:gd name="T99" fmla="*/ 124 h 319"/>
                  <a:gd name="T100" fmla="*/ 31 w 274"/>
                  <a:gd name="T101" fmla="*/ 124 h 319"/>
                  <a:gd name="T102" fmla="*/ 31 w 274"/>
                  <a:gd name="T103" fmla="*/ 132 h 319"/>
                  <a:gd name="T104" fmla="*/ 39 w 274"/>
                  <a:gd name="T105" fmla="*/ 132 h 319"/>
                  <a:gd name="T106" fmla="*/ 39 w 274"/>
                  <a:gd name="T107" fmla="*/ 14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319">
                    <a:moveTo>
                      <a:pt x="227" y="44"/>
                    </a:moveTo>
                    <a:cubicBezTo>
                      <a:pt x="192" y="11"/>
                      <a:pt x="147" y="0"/>
                      <a:pt x="10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"/>
                      <a:pt x="0" y="91"/>
                      <a:pt x="0" y="138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7" y="146"/>
                      <a:pt x="7" y="146"/>
                      <a:pt x="7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17" y="162"/>
                      <a:pt x="17" y="162"/>
                      <a:pt x="17" y="162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24" y="169"/>
                      <a:pt x="24" y="169"/>
                      <a:pt x="24" y="169"/>
                    </a:cubicBezTo>
                    <a:cubicBezTo>
                      <a:pt x="24" y="163"/>
                      <a:pt x="24" y="163"/>
                      <a:pt x="24" y="163"/>
                    </a:cubicBezTo>
                    <a:cubicBezTo>
                      <a:pt x="33" y="163"/>
                      <a:pt x="33" y="163"/>
                      <a:pt x="33" y="163"/>
                    </a:cubicBezTo>
                    <a:cubicBezTo>
                      <a:pt x="33" y="177"/>
                      <a:pt x="33" y="177"/>
                      <a:pt x="33" y="177"/>
                    </a:cubicBezTo>
                    <a:cubicBezTo>
                      <a:pt x="41" y="177"/>
                      <a:pt x="41" y="177"/>
                      <a:pt x="41" y="177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52" y="169"/>
                      <a:pt x="52" y="169"/>
                      <a:pt x="52" y="169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8" y="162"/>
                      <a:pt x="58" y="162"/>
                      <a:pt x="58" y="162"/>
                    </a:cubicBezTo>
                    <a:cubicBezTo>
                      <a:pt x="58" y="126"/>
                      <a:pt x="58" y="126"/>
                      <a:pt x="58" y="126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72" y="51"/>
                      <a:pt x="86" y="51"/>
                      <a:pt x="100" y="51"/>
                    </a:cubicBezTo>
                    <a:cubicBezTo>
                      <a:pt x="132" y="51"/>
                      <a:pt x="162" y="58"/>
                      <a:pt x="186" y="80"/>
                    </a:cubicBezTo>
                    <a:cubicBezTo>
                      <a:pt x="208" y="101"/>
                      <a:pt x="217" y="129"/>
                      <a:pt x="217" y="159"/>
                    </a:cubicBezTo>
                    <a:cubicBezTo>
                      <a:pt x="217" y="190"/>
                      <a:pt x="208" y="217"/>
                      <a:pt x="186" y="238"/>
                    </a:cubicBezTo>
                    <a:cubicBezTo>
                      <a:pt x="162" y="261"/>
                      <a:pt x="132" y="269"/>
                      <a:pt x="100" y="269"/>
                    </a:cubicBezTo>
                    <a:cubicBezTo>
                      <a:pt x="67" y="269"/>
                      <a:pt x="34" y="269"/>
                      <a:pt x="0" y="270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148" y="319"/>
                      <a:pt x="192" y="307"/>
                      <a:pt x="226" y="274"/>
                    </a:cubicBezTo>
                    <a:cubicBezTo>
                      <a:pt x="259" y="243"/>
                      <a:pt x="274" y="204"/>
                      <a:pt x="274" y="159"/>
                    </a:cubicBezTo>
                    <a:cubicBezTo>
                      <a:pt x="274" y="114"/>
                      <a:pt x="260" y="75"/>
                      <a:pt x="227" y="44"/>
                    </a:cubicBezTo>
                    <a:close/>
                    <a:moveTo>
                      <a:pt x="39" y="140"/>
                    </a:moveTo>
                    <a:cubicBezTo>
                      <a:pt x="31" y="140"/>
                      <a:pt x="31" y="140"/>
                      <a:pt x="31" y="140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23" y="148"/>
                      <a:pt x="23" y="148"/>
                      <a:pt x="23" y="148"/>
                    </a:cubicBezTo>
                    <a:cubicBezTo>
                      <a:pt x="23" y="140"/>
                      <a:pt x="23" y="140"/>
                      <a:pt x="23" y="140"/>
                    </a:cubicBezTo>
                    <a:cubicBezTo>
                      <a:pt x="31" y="140"/>
                      <a:pt x="31" y="140"/>
                      <a:pt x="31" y="140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9" y="132"/>
                      <a:pt x="39" y="132"/>
                      <a:pt x="39" y="132"/>
                    </a:cubicBezTo>
                    <a:lnTo>
                      <a:pt x="39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C5A83D5D-8795-4779-A0A0-047052CDE78C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6337" y="633"/>
                <a:ext cx="1001" cy="71"/>
              </a:xfrm>
              <a:custGeom>
                <a:avLst/>
                <a:gdLst>
                  <a:gd name="T0" fmla="*/ 1246 w 1289"/>
                  <a:gd name="T1" fmla="*/ 35 h 91"/>
                  <a:gd name="T2" fmla="*/ 1246 w 1289"/>
                  <a:gd name="T3" fmla="*/ 57 h 91"/>
                  <a:gd name="T4" fmla="*/ 1289 w 1289"/>
                  <a:gd name="T5" fmla="*/ 90 h 91"/>
                  <a:gd name="T6" fmla="*/ 1189 w 1289"/>
                  <a:gd name="T7" fmla="*/ 83 h 91"/>
                  <a:gd name="T8" fmla="*/ 1168 w 1289"/>
                  <a:gd name="T9" fmla="*/ 34 h 91"/>
                  <a:gd name="T10" fmla="*/ 1218 w 1289"/>
                  <a:gd name="T11" fmla="*/ 58 h 91"/>
                  <a:gd name="T12" fmla="*/ 1141 w 1289"/>
                  <a:gd name="T13" fmla="*/ 5 h 91"/>
                  <a:gd name="T14" fmla="*/ 1132 w 1289"/>
                  <a:gd name="T15" fmla="*/ 27 h 91"/>
                  <a:gd name="T16" fmla="*/ 1099 w 1289"/>
                  <a:gd name="T17" fmla="*/ 34 h 91"/>
                  <a:gd name="T18" fmla="*/ 1089 w 1289"/>
                  <a:gd name="T19" fmla="*/ 26 h 91"/>
                  <a:gd name="T20" fmla="*/ 1113 w 1289"/>
                  <a:gd name="T21" fmla="*/ 91 h 91"/>
                  <a:gd name="T22" fmla="*/ 1013 w 1289"/>
                  <a:gd name="T23" fmla="*/ 27 h 91"/>
                  <a:gd name="T24" fmla="*/ 1057 w 1289"/>
                  <a:gd name="T25" fmla="*/ 81 h 91"/>
                  <a:gd name="T26" fmla="*/ 1052 w 1289"/>
                  <a:gd name="T27" fmla="*/ 78 h 91"/>
                  <a:gd name="T28" fmla="*/ 992 w 1289"/>
                  <a:gd name="T29" fmla="*/ 0 h 91"/>
                  <a:gd name="T30" fmla="*/ 935 w 1289"/>
                  <a:gd name="T31" fmla="*/ 34 h 91"/>
                  <a:gd name="T32" fmla="*/ 916 w 1289"/>
                  <a:gd name="T33" fmla="*/ 58 h 91"/>
                  <a:gd name="T34" fmla="*/ 909 w 1289"/>
                  <a:gd name="T35" fmla="*/ 76 h 91"/>
                  <a:gd name="T36" fmla="*/ 874 w 1289"/>
                  <a:gd name="T37" fmla="*/ 90 h 91"/>
                  <a:gd name="T38" fmla="*/ 862 w 1289"/>
                  <a:gd name="T39" fmla="*/ 64 h 91"/>
                  <a:gd name="T40" fmla="*/ 792 w 1289"/>
                  <a:gd name="T41" fmla="*/ 81 h 91"/>
                  <a:gd name="T42" fmla="*/ 830 w 1289"/>
                  <a:gd name="T43" fmla="*/ 14 h 91"/>
                  <a:gd name="T44" fmla="*/ 727 w 1289"/>
                  <a:gd name="T45" fmla="*/ 90 h 91"/>
                  <a:gd name="T46" fmla="*/ 684 w 1289"/>
                  <a:gd name="T47" fmla="*/ 36 h 91"/>
                  <a:gd name="T48" fmla="*/ 684 w 1289"/>
                  <a:gd name="T49" fmla="*/ 57 h 91"/>
                  <a:gd name="T50" fmla="*/ 727 w 1289"/>
                  <a:gd name="T51" fmla="*/ 90 h 91"/>
                  <a:gd name="T52" fmla="*/ 641 w 1289"/>
                  <a:gd name="T53" fmla="*/ 27 h 91"/>
                  <a:gd name="T54" fmla="*/ 632 w 1289"/>
                  <a:gd name="T55" fmla="*/ 34 h 91"/>
                  <a:gd name="T56" fmla="*/ 656 w 1289"/>
                  <a:gd name="T57" fmla="*/ 83 h 91"/>
                  <a:gd name="T58" fmla="*/ 609 w 1289"/>
                  <a:gd name="T59" fmla="*/ 90 h 91"/>
                  <a:gd name="T60" fmla="*/ 568 w 1289"/>
                  <a:gd name="T61" fmla="*/ 59 h 91"/>
                  <a:gd name="T62" fmla="*/ 578 w 1289"/>
                  <a:gd name="T63" fmla="*/ 47 h 91"/>
                  <a:gd name="T64" fmla="*/ 555 w 1289"/>
                  <a:gd name="T65" fmla="*/ 34 h 91"/>
                  <a:gd name="T66" fmla="*/ 533 w 1289"/>
                  <a:gd name="T67" fmla="*/ 86 h 91"/>
                  <a:gd name="T68" fmla="*/ 578 w 1289"/>
                  <a:gd name="T69" fmla="*/ 90 h 91"/>
                  <a:gd name="T70" fmla="*/ 500 w 1289"/>
                  <a:gd name="T71" fmla="*/ 38 h 91"/>
                  <a:gd name="T72" fmla="*/ 471 w 1289"/>
                  <a:gd name="T73" fmla="*/ 60 h 91"/>
                  <a:gd name="T74" fmla="*/ 461 w 1289"/>
                  <a:gd name="T75" fmla="*/ 59 h 91"/>
                  <a:gd name="T76" fmla="*/ 431 w 1289"/>
                  <a:gd name="T77" fmla="*/ 42 h 91"/>
                  <a:gd name="T78" fmla="*/ 387 w 1289"/>
                  <a:gd name="T79" fmla="*/ 50 h 91"/>
                  <a:gd name="T80" fmla="*/ 310 w 1289"/>
                  <a:gd name="T81" fmla="*/ 71 h 91"/>
                  <a:gd name="T82" fmla="*/ 304 w 1289"/>
                  <a:gd name="T83" fmla="*/ 12 h 91"/>
                  <a:gd name="T84" fmla="*/ 318 w 1289"/>
                  <a:gd name="T85" fmla="*/ 91 h 91"/>
                  <a:gd name="T86" fmla="*/ 312 w 1289"/>
                  <a:gd name="T87" fmla="*/ 80 h 91"/>
                  <a:gd name="T88" fmla="*/ 249 w 1289"/>
                  <a:gd name="T89" fmla="*/ 90 h 91"/>
                  <a:gd name="T90" fmla="*/ 286 w 1289"/>
                  <a:gd name="T91" fmla="*/ 26 h 91"/>
                  <a:gd name="T92" fmla="*/ 209 w 1289"/>
                  <a:gd name="T93" fmla="*/ 59 h 91"/>
                  <a:gd name="T94" fmla="*/ 228 w 1289"/>
                  <a:gd name="T95" fmla="*/ 90 h 91"/>
                  <a:gd name="T96" fmla="*/ 187 w 1289"/>
                  <a:gd name="T97" fmla="*/ 38 h 91"/>
                  <a:gd name="T98" fmla="*/ 177 w 1289"/>
                  <a:gd name="T99" fmla="*/ 72 h 91"/>
                  <a:gd name="T100" fmla="*/ 221 w 1289"/>
                  <a:gd name="T101" fmla="*/ 90 h 91"/>
                  <a:gd name="T102" fmla="*/ 127 w 1289"/>
                  <a:gd name="T103" fmla="*/ 29 h 91"/>
                  <a:gd name="T104" fmla="*/ 80 w 1289"/>
                  <a:gd name="T105" fmla="*/ 35 h 91"/>
                  <a:gd name="T106" fmla="*/ 84 w 1289"/>
                  <a:gd name="T107" fmla="*/ 39 h 91"/>
                  <a:gd name="T108" fmla="*/ 120 w 1289"/>
                  <a:gd name="T109" fmla="*/ 55 h 91"/>
                  <a:gd name="T110" fmla="*/ 161 w 1289"/>
                  <a:gd name="T111" fmla="*/ 90 h 91"/>
                  <a:gd name="T112" fmla="*/ 15 w 1289"/>
                  <a:gd name="T113" fmla="*/ 17 h 91"/>
                  <a:gd name="T114" fmla="*/ 1 w 1289"/>
                  <a:gd name="T115" fmla="*/ 26 h 91"/>
                  <a:gd name="T116" fmla="*/ 38 w 1289"/>
                  <a:gd name="T117" fmla="*/ 79 h 91"/>
                  <a:gd name="T118" fmla="*/ 45 w 1289"/>
                  <a:gd name="T119" fmla="*/ 8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9" h="91">
                    <a:moveTo>
                      <a:pt x="1289" y="90"/>
                    </a:moveTo>
                    <a:cubicBezTo>
                      <a:pt x="1289" y="49"/>
                      <a:pt x="1289" y="49"/>
                      <a:pt x="1289" y="49"/>
                    </a:cubicBezTo>
                    <a:cubicBezTo>
                      <a:pt x="1289" y="41"/>
                      <a:pt x="1287" y="35"/>
                      <a:pt x="1283" y="31"/>
                    </a:cubicBezTo>
                    <a:cubicBezTo>
                      <a:pt x="1280" y="27"/>
                      <a:pt x="1274" y="26"/>
                      <a:pt x="1266" y="26"/>
                    </a:cubicBezTo>
                    <a:cubicBezTo>
                      <a:pt x="1262" y="26"/>
                      <a:pt x="1258" y="27"/>
                      <a:pt x="1254" y="28"/>
                    </a:cubicBezTo>
                    <a:cubicBezTo>
                      <a:pt x="1251" y="30"/>
                      <a:pt x="1248" y="32"/>
                      <a:pt x="1246" y="35"/>
                    </a:cubicBezTo>
                    <a:cubicBezTo>
                      <a:pt x="1246" y="35"/>
                      <a:pt x="1246" y="35"/>
                      <a:pt x="1246" y="35"/>
                    </a:cubicBezTo>
                    <a:cubicBezTo>
                      <a:pt x="1244" y="27"/>
                      <a:pt x="1244" y="27"/>
                      <a:pt x="1244" y="27"/>
                    </a:cubicBezTo>
                    <a:cubicBezTo>
                      <a:pt x="1236" y="27"/>
                      <a:pt x="1236" y="27"/>
                      <a:pt x="1236" y="27"/>
                    </a:cubicBezTo>
                    <a:cubicBezTo>
                      <a:pt x="1236" y="90"/>
                      <a:pt x="1236" y="90"/>
                      <a:pt x="1236" y="90"/>
                    </a:cubicBezTo>
                    <a:cubicBezTo>
                      <a:pt x="1246" y="90"/>
                      <a:pt x="1246" y="90"/>
                      <a:pt x="1246" y="90"/>
                    </a:cubicBezTo>
                    <a:cubicBezTo>
                      <a:pt x="1246" y="57"/>
                      <a:pt x="1246" y="57"/>
                      <a:pt x="1246" y="57"/>
                    </a:cubicBezTo>
                    <a:cubicBezTo>
                      <a:pt x="1246" y="49"/>
                      <a:pt x="1247" y="43"/>
                      <a:pt x="1251" y="39"/>
                    </a:cubicBezTo>
                    <a:cubicBezTo>
                      <a:pt x="1254" y="36"/>
                      <a:pt x="1258" y="34"/>
                      <a:pt x="1265" y="34"/>
                    </a:cubicBezTo>
                    <a:cubicBezTo>
                      <a:pt x="1270" y="34"/>
                      <a:pt x="1274" y="35"/>
                      <a:pt x="1276" y="38"/>
                    </a:cubicBezTo>
                    <a:cubicBezTo>
                      <a:pt x="1278" y="40"/>
                      <a:pt x="1280" y="44"/>
                      <a:pt x="1280" y="49"/>
                    </a:cubicBezTo>
                    <a:cubicBezTo>
                      <a:pt x="1280" y="90"/>
                      <a:pt x="1280" y="90"/>
                      <a:pt x="1280" y="90"/>
                    </a:cubicBezTo>
                    <a:lnTo>
                      <a:pt x="1289" y="90"/>
                    </a:lnTo>
                    <a:close/>
                    <a:moveTo>
                      <a:pt x="1174" y="40"/>
                    </a:moveTo>
                    <a:cubicBezTo>
                      <a:pt x="1178" y="36"/>
                      <a:pt x="1182" y="34"/>
                      <a:pt x="1189" y="34"/>
                    </a:cubicBezTo>
                    <a:cubicBezTo>
                      <a:pt x="1195" y="34"/>
                      <a:pt x="1200" y="36"/>
                      <a:pt x="1203" y="40"/>
                    </a:cubicBezTo>
                    <a:cubicBezTo>
                      <a:pt x="1206" y="44"/>
                      <a:pt x="1208" y="50"/>
                      <a:pt x="1208" y="58"/>
                    </a:cubicBezTo>
                    <a:cubicBezTo>
                      <a:pt x="1208" y="66"/>
                      <a:pt x="1206" y="73"/>
                      <a:pt x="1203" y="77"/>
                    </a:cubicBezTo>
                    <a:cubicBezTo>
                      <a:pt x="1200" y="81"/>
                      <a:pt x="1195" y="83"/>
                      <a:pt x="1189" y="83"/>
                    </a:cubicBezTo>
                    <a:cubicBezTo>
                      <a:pt x="1183" y="83"/>
                      <a:pt x="1178" y="81"/>
                      <a:pt x="1175" y="77"/>
                    </a:cubicBezTo>
                    <a:cubicBezTo>
                      <a:pt x="1171" y="73"/>
                      <a:pt x="1170" y="66"/>
                      <a:pt x="1170" y="58"/>
                    </a:cubicBezTo>
                    <a:cubicBezTo>
                      <a:pt x="1170" y="50"/>
                      <a:pt x="1171" y="44"/>
                      <a:pt x="1174" y="40"/>
                    </a:cubicBezTo>
                    <a:close/>
                    <a:moveTo>
                      <a:pt x="1210" y="34"/>
                    </a:moveTo>
                    <a:cubicBezTo>
                      <a:pt x="1205" y="29"/>
                      <a:pt x="1198" y="26"/>
                      <a:pt x="1189" y="26"/>
                    </a:cubicBezTo>
                    <a:cubicBezTo>
                      <a:pt x="1180" y="26"/>
                      <a:pt x="1173" y="29"/>
                      <a:pt x="1168" y="34"/>
                    </a:cubicBezTo>
                    <a:cubicBezTo>
                      <a:pt x="1162" y="40"/>
                      <a:pt x="1160" y="48"/>
                      <a:pt x="1160" y="58"/>
                    </a:cubicBezTo>
                    <a:cubicBezTo>
                      <a:pt x="1160" y="65"/>
                      <a:pt x="1161" y="71"/>
                      <a:pt x="1163" y="76"/>
                    </a:cubicBezTo>
                    <a:cubicBezTo>
                      <a:pt x="1166" y="81"/>
                      <a:pt x="1169" y="84"/>
                      <a:pt x="1174" y="87"/>
                    </a:cubicBezTo>
                    <a:cubicBezTo>
                      <a:pt x="1178" y="90"/>
                      <a:pt x="1183" y="91"/>
                      <a:pt x="1189" y="91"/>
                    </a:cubicBezTo>
                    <a:cubicBezTo>
                      <a:pt x="1198" y="91"/>
                      <a:pt x="1205" y="88"/>
                      <a:pt x="1210" y="82"/>
                    </a:cubicBezTo>
                    <a:cubicBezTo>
                      <a:pt x="1215" y="77"/>
                      <a:pt x="1218" y="69"/>
                      <a:pt x="1218" y="58"/>
                    </a:cubicBezTo>
                    <a:cubicBezTo>
                      <a:pt x="1218" y="48"/>
                      <a:pt x="1215" y="40"/>
                      <a:pt x="1210" y="34"/>
                    </a:cubicBezTo>
                    <a:close/>
                    <a:moveTo>
                      <a:pt x="1133" y="14"/>
                    </a:moveTo>
                    <a:cubicBezTo>
                      <a:pt x="1134" y="16"/>
                      <a:pt x="1135" y="16"/>
                      <a:pt x="1137" y="16"/>
                    </a:cubicBezTo>
                    <a:cubicBezTo>
                      <a:pt x="1138" y="16"/>
                      <a:pt x="1139" y="16"/>
                      <a:pt x="1141" y="14"/>
                    </a:cubicBezTo>
                    <a:cubicBezTo>
                      <a:pt x="1142" y="13"/>
                      <a:pt x="1142" y="12"/>
                      <a:pt x="1142" y="10"/>
                    </a:cubicBezTo>
                    <a:cubicBezTo>
                      <a:pt x="1142" y="8"/>
                      <a:pt x="1142" y="6"/>
                      <a:pt x="1141" y="5"/>
                    </a:cubicBezTo>
                    <a:cubicBezTo>
                      <a:pt x="1139" y="4"/>
                      <a:pt x="1138" y="3"/>
                      <a:pt x="1137" y="3"/>
                    </a:cubicBezTo>
                    <a:cubicBezTo>
                      <a:pt x="1135" y="3"/>
                      <a:pt x="1134" y="4"/>
                      <a:pt x="1133" y="5"/>
                    </a:cubicBezTo>
                    <a:cubicBezTo>
                      <a:pt x="1131" y="6"/>
                      <a:pt x="1131" y="7"/>
                      <a:pt x="1131" y="10"/>
                    </a:cubicBezTo>
                    <a:cubicBezTo>
                      <a:pt x="1131" y="12"/>
                      <a:pt x="1131" y="13"/>
                      <a:pt x="1133" y="14"/>
                    </a:cubicBezTo>
                    <a:close/>
                    <a:moveTo>
                      <a:pt x="1141" y="27"/>
                    </a:moveTo>
                    <a:cubicBezTo>
                      <a:pt x="1132" y="27"/>
                      <a:pt x="1132" y="27"/>
                      <a:pt x="1132" y="27"/>
                    </a:cubicBezTo>
                    <a:cubicBezTo>
                      <a:pt x="1132" y="90"/>
                      <a:pt x="1132" y="90"/>
                      <a:pt x="1132" y="90"/>
                    </a:cubicBezTo>
                    <a:cubicBezTo>
                      <a:pt x="1141" y="90"/>
                      <a:pt x="1141" y="90"/>
                      <a:pt x="1141" y="90"/>
                    </a:cubicBezTo>
                    <a:lnTo>
                      <a:pt x="1141" y="27"/>
                    </a:lnTo>
                    <a:close/>
                    <a:moveTo>
                      <a:pt x="1101" y="80"/>
                    </a:moveTo>
                    <a:cubicBezTo>
                      <a:pt x="1099" y="78"/>
                      <a:pt x="1099" y="75"/>
                      <a:pt x="1099" y="71"/>
                    </a:cubicBezTo>
                    <a:cubicBezTo>
                      <a:pt x="1099" y="34"/>
                      <a:pt x="1099" y="34"/>
                      <a:pt x="1099" y="34"/>
                    </a:cubicBezTo>
                    <a:cubicBezTo>
                      <a:pt x="1117" y="34"/>
                      <a:pt x="1117" y="34"/>
                      <a:pt x="1117" y="34"/>
                    </a:cubicBezTo>
                    <a:cubicBezTo>
                      <a:pt x="1117" y="27"/>
                      <a:pt x="1117" y="27"/>
                      <a:pt x="1117" y="27"/>
                    </a:cubicBezTo>
                    <a:cubicBezTo>
                      <a:pt x="1099" y="27"/>
                      <a:pt x="1099" y="27"/>
                      <a:pt x="1099" y="27"/>
                    </a:cubicBezTo>
                    <a:cubicBezTo>
                      <a:pt x="1099" y="12"/>
                      <a:pt x="1099" y="12"/>
                      <a:pt x="1099" y="12"/>
                    </a:cubicBezTo>
                    <a:cubicBezTo>
                      <a:pt x="1093" y="12"/>
                      <a:pt x="1093" y="12"/>
                      <a:pt x="1093" y="12"/>
                    </a:cubicBezTo>
                    <a:cubicBezTo>
                      <a:pt x="1089" y="26"/>
                      <a:pt x="1089" y="26"/>
                      <a:pt x="1089" y="26"/>
                    </a:cubicBezTo>
                    <a:cubicBezTo>
                      <a:pt x="1080" y="30"/>
                      <a:pt x="1080" y="30"/>
                      <a:pt x="1080" y="30"/>
                    </a:cubicBezTo>
                    <a:cubicBezTo>
                      <a:pt x="1080" y="34"/>
                      <a:pt x="1080" y="34"/>
                      <a:pt x="1080" y="34"/>
                    </a:cubicBezTo>
                    <a:cubicBezTo>
                      <a:pt x="1089" y="34"/>
                      <a:pt x="1089" y="34"/>
                      <a:pt x="1089" y="34"/>
                    </a:cubicBezTo>
                    <a:cubicBezTo>
                      <a:pt x="1089" y="72"/>
                      <a:pt x="1089" y="72"/>
                      <a:pt x="1089" y="72"/>
                    </a:cubicBezTo>
                    <a:cubicBezTo>
                      <a:pt x="1089" y="85"/>
                      <a:pt x="1095" y="91"/>
                      <a:pt x="1107" y="91"/>
                    </a:cubicBezTo>
                    <a:cubicBezTo>
                      <a:pt x="1109" y="91"/>
                      <a:pt x="1111" y="91"/>
                      <a:pt x="1113" y="91"/>
                    </a:cubicBezTo>
                    <a:cubicBezTo>
                      <a:pt x="1115" y="90"/>
                      <a:pt x="1116" y="90"/>
                      <a:pt x="1117" y="89"/>
                    </a:cubicBezTo>
                    <a:cubicBezTo>
                      <a:pt x="1117" y="82"/>
                      <a:pt x="1117" y="82"/>
                      <a:pt x="1117" y="82"/>
                    </a:cubicBezTo>
                    <a:cubicBezTo>
                      <a:pt x="1116" y="82"/>
                      <a:pt x="1115" y="83"/>
                      <a:pt x="1114" y="83"/>
                    </a:cubicBezTo>
                    <a:cubicBezTo>
                      <a:pt x="1112" y="83"/>
                      <a:pt x="1110" y="83"/>
                      <a:pt x="1109" y="83"/>
                    </a:cubicBezTo>
                    <a:cubicBezTo>
                      <a:pt x="1106" y="83"/>
                      <a:pt x="1103" y="82"/>
                      <a:pt x="1101" y="80"/>
                    </a:cubicBezTo>
                    <a:close/>
                    <a:moveTo>
                      <a:pt x="1013" y="27"/>
                    </a:moveTo>
                    <a:cubicBezTo>
                      <a:pt x="1013" y="68"/>
                      <a:pt x="1013" y="68"/>
                      <a:pt x="1013" y="68"/>
                    </a:cubicBezTo>
                    <a:cubicBezTo>
                      <a:pt x="1013" y="76"/>
                      <a:pt x="1015" y="82"/>
                      <a:pt x="1019" y="86"/>
                    </a:cubicBezTo>
                    <a:cubicBezTo>
                      <a:pt x="1023" y="89"/>
                      <a:pt x="1029" y="91"/>
                      <a:pt x="1036" y="91"/>
                    </a:cubicBezTo>
                    <a:cubicBezTo>
                      <a:pt x="1041" y="91"/>
                      <a:pt x="1045" y="90"/>
                      <a:pt x="1048" y="89"/>
                    </a:cubicBezTo>
                    <a:cubicBezTo>
                      <a:pt x="1052" y="87"/>
                      <a:pt x="1054" y="85"/>
                      <a:pt x="1056" y="81"/>
                    </a:cubicBezTo>
                    <a:cubicBezTo>
                      <a:pt x="1057" y="81"/>
                      <a:pt x="1057" y="81"/>
                      <a:pt x="1057" y="81"/>
                    </a:cubicBezTo>
                    <a:cubicBezTo>
                      <a:pt x="1058" y="90"/>
                      <a:pt x="1058" y="90"/>
                      <a:pt x="1058" y="90"/>
                    </a:cubicBezTo>
                    <a:cubicBezTo>
                      <a:pt x="1066" y="90"/>
                      <a:pt x="1066" y="90"/>
                      <a:pt x="1066" y="90"/>
                    </a:cubicBezTo>
                    <a:cubicBezTo>
                      <a:pt x="1066" y="27"/>
                      <a:pt x="1066" y="27"/>
                      <a:pt x="1066" y="27"/>
                    </a:cubicBezTo>
                    <a:cubicBezTo>
                      <a:pt x="1057" y="27"/>
                      <a:pt x="1057" y="27"/>
                      <a:pt x="1057" y="27"/>
                    </a:cubicBezTo>
                    <a:cubicBezTo>
                      <a:pt x="1057" y="60"/>
                      <a:pt x="1057" y="60"/>
                      <a:pt x="1057" y="60"/>
                    </a:cubicBezTo>
                    <a:cubicBezTo>
                      <a:pt x="1057" y="68"/>
                      <a:pt x="1055" y="74"/>
                      <a:pt x="1052" y="78"/>
                    </a:cubicBezTo>
                    <a:cubicBezTo>
                      <a:pt x="1049" y="81"/>
                      <a:pt x="1044" y="83"/>
                      <a:pt x="1038" y="83"/>
                    </a:cubicBezTo>
                    <a:cubicBezTo>
                      <a:pt x="1033" y="83"/>
                      <a:pt x="1029" y="82"/>
                      <a:pt x="1027" y="79"/>
                    </a:cubicBezTo>
                    <a:cubicBezTo>
                      <a:pt x="1024" y="77"/>
                      <a:pt x="1023" y="73"/>
                      <a:pt x="1023" y="68"/>
                    </a:cubicBezTo>
                    <a:cubicBezTo>
                      <a:pt x="1023" y="27"/>
                      <a:pt x="1023" y="27"/>
                      <a:pt x="1023" y="27"/>
                    </a:cubicBezTo>
                    <a:lnTo>
                      <a:pt x="1013" y="27"/>
                    </a:lnTo>
                    <a:close/>
                    <a:moveTo>
                      <a:pt x="992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982" y="90"/>
                      <a:pt x="982" y="90"/>
                      <a:pt x="982" y="90"/>
                    </a:cubicBezTo>
                    <a:cubicBezTo>
                      <a:pt x="992" y="90"/>
                      <a:pt x="992" y="90"/>
                      <a:pt x="992" y="90"/>
                    </a:cubicBezTo>
                    <a:lnTo>
                      <a:pt x="992" y="0"/>
                    </a:lnTo>
                    <a:close/>
                    <a:moveTo>
                      <a:pt x="921" y="40"/>
                    </a:moveTo>
                    <a:cubicBezTo>
                      <a:pt x="924" y="36"/>
                      <a:pt x="929" y="34"/>
                      <a:pt x="935" y="34"/>
                    </a:cubicBezTo>
                    <a:cubicBezTo>
                      <a:pt x="941" y="34"/>
                      <a:pt x="946" y="36"/>
                      <a:pt x="949" y="40"/>
                    </a:cubicBezTo>
                    <a:cubicBezTo>
                      <a:pt x="952" y="44"/>
                      <a:pt x="954" y="50"/>
                      <a:pt x="954" y="58"/>
                    </a:cubicBezTo>
                    <a:cubicBezTo>
                      <a:pt x="954" y="66"/>
                      <a:pt x="952" y="73"/>
                      <a:pt x="949" y="77"/>
                    </a:cubicBezTo>
                    <a:cubicBezTo>
                      <a:pt x="946" y="81"/>
                      <a:pt x="941" y="83"/>
                      <a:pt x="935" y="83"/>
                    </a:cubicBezTo>
                    <a:cubicBezTo>
                      <a:pt x="929" y="83"/>
                      <a:pt x="924" y="81"/>
                      <a:pt x="921" y="77"/>
                    </a:cubicBezTo>
                    <a:cubicBezTo>
                      <a:pt x="917" y="73"/>
                      <a:pt x="916" y="66"/>
                      <a:pt x="916" y="58"/>
                    </a:cubicBezTo>
                    <a:cubicBezTo>
                      <a:pt x="916" y="50"/>
                      <a:pt x="917" y="44"/>
                      <a:pt x="921" y="40"/>
                    </a:cubicBezTo>
                    <a:close/>
                    <a:moveTo>
                      <a:pt x="956" y="34"/>
                    </a:moveTo>
                    <a:cubicBezTo>
                      <a:pt x="951" y="29"/>
                      <a:pt x="944" y="26"/>
                      <a:pt x="935" y="26"/>
                    </a:cubicBezTo>
                    <a:cubicBezTo>
                      <a:pt x="926" y="26"/>
                      <a:pt x="919" y="29"/>
                      <a:pt x="914" y="34"/>
                    </a:cubicBezTo>
                    <a:cubicBezTo>
                      <a:pt x="908" y="40"/>
                      <a:pt x="906" y="48"/>
                      <a:pt x="906" y="58"/>
                    </a:cubicBezTo>
                    <a:cubicBezTo>
                      <a:pt x="906" y="65"/>
                      <a:pt x="907" y="71"/>
                      <a:pt x="909" y="76"/>
                    </a:cubicBezTo>
                    <a:cubicBezTo>
                      <a:pt x="912" y="81"/>
                      <a:pt x="915" y="84"/>
                      <a:pt x="920" y="87"/>
                    </a:cubicBezTo>
                    <a:cubicBezTo>
                      <a:pt x="924" y="90"/>
                      <a:pt x="929" y="91"/>
                      <a:pt x="935" y="91"/>
                    </a:cubicBezTo>
                    <a:cubicBezTo>
                      <a:pt x="944" y="91"/>
                      <a:pt x="951" y="88"/>
                      <a:pt x="956" y="82"/>
                    </a:cubicBezTo>
                    <a:cubicBezTo>
                      <a:pt x="961" y="77"/>
                      <a:pt x="964" y="69"/>
                      <a:pt x="964" y="58"/>
                    </a:cubicBezTo>
                    <a:cubicBezTo>
                      <a:pt x="964" y="48"/>
                      <a:pt x="961" y="40"/>
                      <a:pt x="956" y="34"/>
                    </a:cubicBezTo>
                    <a:close/>
                    <a:moveTo>
                      <a:pt x="874" y="90"/>
                    </a:moveTo>
                    <a:cubicBezTo>
                      <a:pt x="898" y="27"/>
                      <a:pt x="898" y="27"/>
                      <a:pt x="898" y="27"/>
                    </a:cubicBezTo>
                    <a:cubicBezTo>
                      <a:pt x="887" y="27"/>
                      <a:pt x="887" y="27"/>
                      <a:pt x="887" y="27"/>
                    </a:cubicBezTo>
                    <a:cubicBezTo>
                      <a:pt x="879" y="48"/>
                      <a:pt x="874" y="62"/>
                      <a:pt x="872" y="69"/>
                    </a:cubicBezTo>
                    <a:cubicBezTo>
                      <a:pt x="870" y="75"/>
                      <a:pt x="869" y="79"/>
                      <a:pt x="868" y="81"/>
                    </a:cubicBezTo>
                    <a:cubicBezTo>
                      <a:pt x="868" y="81"/>
                      <a:pt x="868" y="81"/>
                      <a:pt x="868" y="81"/>
                    </a:cubicBezTo>
                    <a:cubicBezTo>
                      <a:pt x="867" y="79"/>
                      <a:pt x="865" y="73"/>
                      <a:pt x="862" y="64"/>
                    </a:cubicBezTo>
                    <a:cubicBezTo>
                      <a:pt x="849" y="27"/>
                      <a:pt x="849" y="27"/>
                      <a:pt x="849" y="27"/>
                    </a:cubicBezTo>
                    <a:cubicBezTo>
                      <a:pt x="838" y="27"/>
                      <a:pt x="838" y="27"/>
                      <a:pt x="838" y="27"/>
                    </a:cubicBezTo>
                    <a:cubicBezTo>
                      <a:pt x="862" y="90"/>
                      <a:pt x="862" y="90"/>
                      <a:pt x="862" y="90"/>
                    </a:cubicBezTo>
                    <a:lnTo>
                      <a:pt x="874" y="90"/>
                    </a:lnTo>
                    <a:close/>
                    <a:moveTo>
                      <a:pt x="830" y="81"/>
                    </a:moveTo>
                    <a:cubicBezTo>
                      <a:pt x="792" y="81"/>
                      <a:pt x="792" y="81"/>
                      <a:pt x="792" y="81"/>
                    </a:cubicBezTo>
                    <a:cubicBezTo>
                      <a:pt x="792" y="50"/>
                      <a:pt x="792" y="50"/>
                      <a:pt x="792" y="50"/>
                    </a:cubicBezTo>
                    <a:cubicBezTo>
                      <a:pt x="827" y="50"/>
                      <a:pt x="827" y="50"/>
                      <a:pt x="827" y="50"/>
                    </a:cubicBezTo>
                    <a:cubicBezTo>
                      <a:pt x="827" y="42"/>
                      <a:pt x="827" y="42"/>
                      <a:pt x="827" y="42"/>
                    </a:cubicBezTo>
                    <a:cubicBezTo>
                      <a:pt x="792" y="42"/>
                      <a:pt x="792" y="42"/>
                      <a:pt x="792" y="42"/>
                    </a:cubicBezTo>
                    <a:cubicBezTo>
                      <a:pt x="792" y="14"/>
                      <a:pt x="792" y="14"/>
                      <a:pt x="792" y="14"/>
                    </a:cubicBezTo>
                    <a:cubicBezTo>
                      <a:pt x="830" y="14"/>
                      <a:pt x="830" y="14"/>
                      <a:pt x="830" y="14"/>
                    </a:cubicBezTo>
                    <a:cubicBezTo>
                      <a:pt x="830" y="6"/>
                      <a:pt x="830" y="6"/>
                      <a:pt x="830" y="6"/>
                    </a:cubicBezTo>
                    <a:cubicBezTo>
                      <a:pt x="783" y="6"/>
                      <a:pt x="783" y="6"/>
                      <a:pt x="783" y="6"/>
                    </a:cubicBezTo>
                    <a:cubicBezTo>
                      <a:pt x="783" y="90"/>
                      <a:pt x="783" y="90"/>
                      <a:pt x="783" y="90"/>
                    </a:cubicBezTo>
                    <a:cubicBezTo>
                      <a:pt x="830" y="90"/>
                      <a:pt x="830" y="90"/>
                      <a:pt x="830" y="90"/>
                    </a:cubicBezTo>
                    <a:lnTo>
                      <a:pt x="830" y="81"/>
                    </a:lnTo>
                    <a:close/>
                    <a:moveTo>
                      <a:pt x="727" y="90"/>
                    </a:moveTo>
                    <a:cubicBezTo>
                      <a:pt x="727" y="49"/>
                      <a:pt x="727" y="49"/>
                      <a:pt x="727" y="49"/>
                    </a:cubicBezTo>
                    <a:cubicBezTo>
                      <a:pt x="727" y="41"/>
                      <a:pt x="725" y="35"/>
                      <a:pt x="722" y="31"/>
                    </a:cubicBezTo>
                    <a:cubicBezTo>
                      <a:pt x="718" y="28"/>
                      <a:pt x="712" y="26"/>
                      <a:pt x="704" y="26"/>
                    </a:cubicBezTo>
                    <a:cubicBezTo>
                      <a:pt x="700" y="26"/>
                      <a:pt x="696" y="27"/>
                      <a:pt x="692" y="28"/>
                    </a:cubicBezTo>
                    <a:cubicBezTo>
                      <a:pt x="689" y="30"/>
                      <a:pt x="686" y="33"/>
                      <a:pt x="684" y="36"/>
                    </a:cubicBezTo>
                    <a:cubicBezTo>
                      <a:pt x="684" y="36"/>
                      <a:pt x="684" y="36"/>
                      <a:pt x="684" y="36"/>
                    </a:cubicBezTo>
                    <a:cubicBezTo>
                      <a:pt x="684" y="33"/>
                      <a:pt x="684" y="31"/>
                      <a:pt x="684" y="27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675" y="0"/>
                      <a:pt x="675" y="0"/>
                      <a:pt x="675" y="0"/>
                    </a:cubicBezTo>
                    <a:cubicBezTo>
                      <a:pt x="675" y="90"/>
                      <a:pt x="675" y="90"/>
                      <a:pt x="675" y="90"/>
                    </a:cubicBezTo>
                    <a:cubicBezTo>
                      <a:pt x="684" y="90"/>
                      <a:pt x="684" y="90"/>
                      <a:pt x="684" y="90"/>
                    </a:cubicBezTo>
                    <a:cubicBezTo>
                      <a:pt x="684" y="57"/>
                      <a:pt x="684" y="57"/>
                      <a:pt x="684" y="57"/>
                    </a:cubicBezTo>
                    <a:cubicBezTo>
                      <a:pt x="684" y="49"/>
                      <a:pt x="686" y="43"/>
                      <a:pt x="689" y="39"/>
                    </a:cubicBezTo>
                    <a:cubicBezTo>
                      <a:pt x="692" y="36"/>
                      <a:pt x="697" y="34"/>
                      <a:pt x="703" y="34"/>
                    </a:cubicBezTo>
                    <a:cubicBezTo>
                      <a:pt x="708" y="34"/>
                      <a:pt x="712" y="35"/>
                      <a:pt x="714" y="38"/>
                    </a:cubicBezTo>
                    <a:cubicBezTo>
                      <a:pt x="717" y="40"/>
                      <a:pt x="718" y="44"/>
                      <a:pt x="718" y="49"/>
                    </a:cubicBezTo>
                    <a:cubicBezTo>
                      <a:pt x="718" y="90"/>
                      <a:pt x="718" y="90"/>
                      <a:pt x="718" y="90"/>
                    </a:cubicBezTo>
                    <a:lnTo>
                      <a:pt x="727" y="90"/>
                    </a:lnTo>
                    <a:close/>
                    <a:moveTo>
                      <a:pt x="644" y="80"/>
                    </a:moveTo>
                    <a:cubicBezTo>
                      <a:pt x="642" y="78"/>
                      <a:pt x="641" y="75"/>
                      <a:pt x="641" y="71"/>
                    </a:cubicBezTo>
                    <a:cubicBezTo>
                      <a:pt x="641" y="34"/>
                      <a:pt x="641" y="34"/>
                      <a:pt x="641" y="34"/>
                    </a:cubicBezTo>
                    <a:cubicBezTo>
                      <a:pt x="660" y="34"/>
                      <a:pt x="660" y="34"/>
                      <a:pt x="660" y="34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641" y="27"/>
                      <a:pt x="641" y="27"/>
                      <a:pt x="641" y="27"/>
                    </a:cubicBezTo>
                    <a:cubicBezTo>
                      <a:pt x="641" y="12"/>
                      <a:pt x="641" y="12"/>
                      <a:pt x="641" y="12"/>
                    </a:cubicBezTo>
                    <a:cubicBezTo>
                      <a:pt x="636" y="12"/>
                      <a:pt x="636" y="12"/>
                      <a:pt x="636" y="12"/>
                    </a:cubicBezTo>
                    <a:cubicBezTo>
                      <a:pt x="632" y="26"/>
                      <a:pt x="632" y="26"/>
                      <a:pt x="632" y="26"/>
                    </a:cubicBezTo>
                    <a:cubicBezTo>
                      <a:pt x="623" y="30"/>
                      <a:pt x="623" y="30"/>
                      <a:pt x="623" y="30"/>
                    </a:cubicBezTo>
                    <a:cubicBezTo>
                      <a:pt x="623" y="34"/>
                      <a:pt x="623" y="34"/>
                      <a:pt x="623" y="34"/>
                    </a:cubicBezTo>
                    <a:cubicBezTo>
                      <a:pt x="632" y="34"/>
                      <a:pt x="632" y="34"/>
                      <a:pt x="632" y="34"/>
                    </a:cubicBezTo>
                    <a:cubicBezTo>
                      <a:pt x="632" y="72"/>
                      <a:pt x="632" y="72"/>
                      <a:pt x="632" y="72"/>
                    </a:cubicBezTo>
                    <a:cubicBezTo>
                      <a:pt x="632" y="85"/>
                      <a:pt x="638" y="91"/>
                      <a:pt x="650" y="91"/>
                    </a:cubicBezTo>
                    <a:cubicBezTo>
                      <a:pt x="652" y="91"/>
                      <a:pt x="654" y="91"/>
                      <a:pt x="656" y="91"/>
                    </a:cubicBezTo>
                    <a:cubicBezTo>
                      <a:pt x="658" y="90"/>
                      <a:pt x="659" y="90"/>
                      <a:pt x="660" y="89"/>
                    </a:cubicBezTo>
                    <a:cubicBezTo>
                      <a:pt x="660" y="82"/>
                      <a:pt x="660" y="82"/>
                      <a:pt x="660" y="82"/>
                    </a:cubicBezTo>
                    <a:cubicBezTo>
                      <a:pt x="659" y="82"/>
                      <a:pt x="658" y="83"/>
                      <a:pt x="656" y="83"/>
                    </a:cubicBezTo>
                    <a:cubicBezTo>
                      <a:pt x="655" y="83"/>
                      <a:pt x="653" y="83"/>
                      <a:pt x="651" y="83"/>
                    </a:cubicBezTo>
                    <a:cubicBezTo>
                      <a:pt x="648" y="83"/>
                      <a:pt x="646" y="82"/>
                      <a:pt x="644" y="80"/>
                    </a:cubicBezTo>
                    <a:close/>
                    <a:moveTo>
                      <a:pt x="609" y="0"/>
                    </a:moveTo>
                    <a:cubicBezTo>
                      <a:pt x="599" y="0"/>
                      <a:pt x="599" y="0"/>
                      <a:pt x="599" y="0"/>
                    </a:cubicBezTo>
                    <a:cubicBezTo>
                      <a:pt x="599" y="90"/>
                      <a:pt x="599" y="90"/>
                      <a:pt x="599" y="90"/>
                    </a:cubicBezTo>
                    <a:cubicBezTo>
                      <a:pt x="609" y="90"/>
                      <a:pt x="609" y="90"/>
                      <a:pt x="609" y="90"/>
                    </a:cubicBezTo>
                    <a:lnTo>
                      <a:pt x="609" y="0"/>
                    </a:lnTo>
                    <a:close/>
                    <a:moveTo>
                      <a:pt x="541" y="81"/>
                    </a:moveTo>
                    <a:cubicBezTo>
                      <a:pt x="538" y="79"/>
                      <a:pt x="537" y="76"/>
                      <a:pt x="537" y="73"/>
                    </a:cubicBezTo>
                    <a:cubicBezTo>
                      <a:pt x="537" y="68"/>
                      <a:pt x="539" y="65"/>
                      <a:pt x="542" y="63"/>
                    </a:cubicBezTo>
                    <a:cubicBezTo>
                      <a:pt x="546" y="61"/>
                      <a:pt x="551" y="60"/>
                      <a:pt x="559" y="59"/>
                    </a:cubicBezTo>
                    <a:cubicBezTo>
                      <a:pt x="568" y="59"/>
                      <a:pt x="568" y="59"/>
                      <a:pt x="568" y="59"/>
                    </a:cubicBezTo>
                    <a:cubicBezTo>
                      <a:pt x="568" y="65"/>
                      <a:pt x="568" y="65"/>
                      <a:pt x="568" y="65"/>
                    </a:cubicBezTo>
                    <a:cubicBezTo>
                      <a:pt x="568" y="70"/>
                      <a:pt x="567" y="75"/>
                      <a:pt x="563" y="78"/>
                    </a:cubicBezTo>
                    <a:cubicBezTo>
                      <a:pt x="560" y="82"/>
                      <a:pt x="555" y="83"/>
                      <a:pt x="549" y="83"/>
                    </a:cubicBezTo>
                    <a:cubicBezTo>
                      <a:pt x="546" y="83"/>
                      <a:pt x="543" y="82"/>
                      <a:pt x="541" y="81"/>
                    </a:cubicBezTo>
                    <a:close/>
                    <a:moveTo>
                      <a:pt x="578" y="90"/>
                    </a:moveTo>
                    <a:cubicBezTo>
                      <a:pt x="578" y="47"/>
                      <a:pt x="578" y="47"/>
                      <a:pt x="578" y="47"/>
                    </a:cubicBezTo>
                    <a:cubicBezTo>
                      <a:pt x="578" y="39"/>
                      <a:pt x="576" y="34"/>
                      <a:pt x="573" y="31"/>
                    </a:cubicBezTo>
                    <a:cubicBezTo>
                      <a:pt x="569" y="27"/>
                      <a:pt x="563" y="26"/>
                      <a:pt x="556" y="26"/>
                    </a:cubicBezTo>
                    <a:cubicBezTo>
                      <a:pt x="552" y="26"/>
                      <a:pt x="548" y="26"/>
                      <a:pt x="545" y="27"/>
                    </a:cubicBezTo>
                    <a:cubicBezTo>
                      <a:pt x="541" y="28"/>
                      <a:pt x="538" y="29"/>
                      <a:pt x="534" y="31"/>
                    </a:cubicBezTo>
                    <a:cubicBezTo>
                      <a:pt x="537" y="38"/>
                      <a:pt x="537" y="38"/>
                      <a:pt x="537" y="38"/>
                    </a:cubicBezTo>
                    <a:cubicBezTo>
                      <a:pt x="544" y="35"/>
                      <a:pt x="550" y="34"/>
                      <a:pt x="555" y="34"/>
                    </a:cubicBezTo>
                    <a:cubicBezTo>
                      <a:pt x="560" y="34"/>
                      <a:pt x="563" y="35"/>
                      <a:pt x="565" y="37"/>
                    </a:cubicBezTo>
                    <a:cubicBezTo>
                      <a:pt x="568" y="40"/>
                      <a:pt x="569" y="43"/>
                      <a:pt x="569" y="48"/>
                    </a:cubicBezTo>
                    <a:cubicBezTo>
                      <a:pt x="569" y="52"/>
                      <a:pt x="569" y="52"/>
                      <a:pt x="569" y="52"/>
                    </a:cubicBezTo>
                    <a:cubicBezTo>
                      <a:pt x="558" y="52"/>
                      <a:pt x="558" y="52"/>
                      <a:pt x="558" y="52"/>
                    </a:cubicBezTo>
                    <a:cubicBezTo>
                      <a:pt x="538" y="53"/>
                      <a:pt x="527" y="60"/>
                      <a:pt x="527" y="72"/>
                    </a:cubicBezTo>
                    <a:cubicBezTo>
                      <a:pt x="527" y="78"/>
                      <a:pt x="529" y="83"/>
                      <a:pt x="533" y="86"/>
                    </a:cubicBezTo>
                    <a:cubicBezTo>
                      <a:pt x="536" y="89"/>
                      <a:pt x="541" y="91"/>
                      <a:pt x="547" y="91"/>
                    </a:cubicBezTo>
                    <a:cubicBezTo>
                      <a:pt x="552" y="91"/>
                      <a:pt x="556" y="90"/>
                      <a:pt x="559" y="89"/>
                    </a:cubicBezTo>
                    <a:cubicBezTo>
                      <a:pt x="562" y="88"/>
                      <a:pt x="565" y="85"/>
                      <a:pt x="569" y="81"/>
                    </a:cubicBezTo>
                    <a:cubicBezTo>
                      <a:pt x="569" y="81"/>
                      <a:pt x="569" y="81"/>
                      <a:pt x="569" y="81"/>
                    </a:cubicBezTo>
                    <a:cubicBezTo>
                      <a:pt x="571" y="90"/>
                      <a:pt x="571" y="90"/>
                      <a:pt x="571" y="90"/>
                    </a:cubicBezTo>
                    <a:lnTo>
                      <a:pt x="578" y="90"/>
                    </a:lnTo>
                    <a:close/>
                    <a:moveTo>
                      <a:pt x="500" y="38"/>
                    </a:moveTo>
                    <a:cubicBezTo>
                      <a:pt x="502" y="42"/>
                      <a:pt x="504" y="46"/>
                      <a:pt x="504" y="52"/>
                    </a:cubicBezTo>
                    <a:cubicBezTo>
                      <a:pt x="471" y="52"/>
                      <a:pt x="471" y="52"/>
                      <a:pt x="471" y="52"/>
                    </a:cubicBezTo>
                    <a:cubicBezTo>
                      <a:pt x="471" y="46"/>
                      <a:pt x="473" y="42"/>
                      <a:pt x="476" y="39"/>
                    </a:cubicBezTo>
                    <a:cubicBezTo>
                      <a:pt x="479" y="35"/>
                      <a:pt x="483" y="34"/>
                      <a:pt x="488" y="34"/>
                    </a:cubicBezTo>
                    <a:cubicBezTo>
                      <a:pt x="493" y="34"/>
                      <a:pt x="497" y="35"/>
                      <a:pt x="500" y="38"/>
                    </a:cubicBezTo>
                    <a:close/>
                    <a:moveTo>
                      <a:pt x="502" y="90"/>
                    </a:moveTo>
                    <a:cubicBezTo>
                      <a:pt x="505" y="90"/>
                      <a:pt x="508" y="88"/>
                      <a:pt x="511" y="87"/>
                    </a:cubicBezTo>
                    <a:cubicBezTo>
                      <a:pt x="511" y="78"/>
                      <a:pt x="511" y="78"/>
                      <a:pt x="511" y="78"/>
                    </a:cubicBezTo>
                    <a:cubicBezTo>
                      <a:pt x="505" y="81"/>
                      <a:pt x="498" y="83"/>
                      <a:pt x="491" y="83"/>
                    </a:cubicBezTo>
                    <a:cubicBezTo>
                      <a:pt x="485" y="83"/>
                      <a:pt x="480" y="81"/>
                      <a:pt x="476" y="77"/>
                    </a:cubicBezTo>
                    <a:cubicBezTo>
                      <a:pt x="473" y="73"/>
                      <a:pt x="471" y="68"/>
                      <a:pt x="471" y="60"/>
                    </a:cubicBezTo>
                    <a:cubicBezTo>
                      <a:pt x="514" y="60"/>
                      <a:pt x="514" y="60"/>
                      <a:pt x="514" y="60"/>
                    </a:cubicBezTo>
                    <a:cubicBezTo>
                      <a:pt x="514" y="54"/>
                      <a:pt x="514" y="54"/>
                      <a:pt x="514" y="54"/>
                    </a:cubicBezTo>
                    <a:cubicBezTo>
                      <a:pt x="514" y="46"/>
                      <a:pt x="512" y="39"/>
                      <a:pt x="507" y="33"/>
                    </a:cubicBezTo>
                    <a:cubicBezTo>
                      <a:pt x="502" y="28"/>
                      <a:pt x="496" y="26"/>
                      <a:pt x="488" y="26"/>
                    </a:cubicBezTo>
                    <a:cubicBezTo>
                      <a:pt x="480" y="26"/>
                      <a:pt x="473" y="29"/>
                      <a:pt x="468" y="35"/>
                    </a:cubicBezTo>
                    <a:cubicBezTo>
                      <a:pt x="463" y="41"/>
                      <a:pt x="461" y="49"/>
                      <a:pt x="461" y="59"/>
                    </a:cubicBezTo>
                    <a:cubicBezTo>
                      <a:pt x="461" y="69"/>
                      <a:pt x="463" y="77"/>
                      <a:pt x="469" y="83"/>
                    </a:cubicBezTo>
                    <a:cubicBezTo>
                      <a:pt x="474" y="88"/>
                      <a:pt x="481" y="91"/>
                      <a:pt x="491" y="91"/>
                    </a:cubicBezTo>
                    <a:cubicBezTo>
                      <a:pt x="495" y="91"/>
                      <a:pt x="499" y="91"/>
                      <a:pt x="502" y="90"/>
                    </a:cubicBezTo>
                    <a:close/>
                    <a:moveTo>
                      <a:pt x="441" y="6"/>
                    </a:moveTo>
                    <a:cubicBezTo>
                      <a:pt x="431" y="6"/>
                      <a:pt x="431" y="6"/>
                      <a:pt x="431" y="6"/>
                    </a:cubicBezTo>
                    <a:cubicBezTo>
                      <a:pt x="431" y="42"/>
                      <a:pt x="431" y="42"/>
                      <a:pt x="431" y="42"/>
                    </a:cubicBezTo>
                    <a:cubicBezTo>
                      <a:pt x="387" y="42"/>
                      <a:pt x="387" y="42"/>
                      <a:pt x="387" y="42"/>
                    </a:cubicBezTo>
                    <a:cubicBezTo>
                      <a:pt x="387" y="6"/>
                      <a:pt x="387" y="6"/>
                      <a:pt x="387" y="6"/>
                    </a:cubicBezTo>
                    <a:cubicBezTo>
                      <a:pt x="377" y="6"/>
                      <a:pt x="377" y="6"/>
                      <a:pt x="377" y="6"/>
                    </a:cubicBezTo>
                    <a:cubicBezTo>
                      <a:pt x="377" y="90"/>
                      <a:pt x="377" y="90"/>
                      <a:pt x="37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50"/>
                      <a:pt x="387" y="50"/>
                      <a:pt x="387" y="50"/>
                    </a:cubicBezTo>
                    <a:cubicBezTo>
                      <a:pt x="431" y="50"/>
                      <a:pt x="431" y="50"/>
                      <a:pt x="431" y="50"/>
                    </a:cubicBezTo>
                    <a:cubicBezTo>
                      <a:pt x="431" y="90"/>
                      <a:pt x="431" y="90"/>
                      <a:pt x="431" y="90"/>
                    </a:cubicBezTo>
                    <a:cubicBezTo>
                      <a:pt x="441" y="90"/>
                      <a:pt x="441" y="90"/>
                      <a:pt x="441" y="90"/>
                    </a:cubicBezTo>
                    <a:lnTo>
                      <a:pt x="441" y="6"/>
                    </a:lnTo>
                    <a:close/>
                    <a:moveTo>
                      <a:pt x="312" y="80"/>
                    </a:moveTo>
                    <a:cubicBezTo>
                      <a:pt x="311" y="78"/>
                      <a:pt x="310" y="75"/>
                      <a:pt x="310" y="71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28" y="34"/>
                      <a:pt x="328" y="34"/>
                      <a:pt x="328" y="34"/>
                    </a:cubicBezTo>
                    <a:cubicBezTo>
                      <a:pt x="328" y="27"/>
                      <a:pt x="328" y="27"/>
                      <a:pt x="328" y="27"/>
                    </a:cubicBezTo>
                    <a:cubicBezTo>
                      <a:pt x="310" y="27"/>
                      <a:pt x="310" y="27"/>
                      <a:pt x="310" y="27"/>
                    </a:cubicBezTo>
                    <a:cubicBezTo>
                      <a:pt x="310" y="12"/>
                      <a:pt x="310" y="12"/>
                      <a:pt x="310" y="12"/>
                    </a:cubicBezTo>
                    <a:cubicBezTo>
                      <a:pt x="304" y="12"/>
                      <a:pt x="304" y="12"/>
                      <a:pt x="304" y="12"/>
                    </a:cubicBezTo>
                    <a:cubicBezTo>
                      <a:pt x="300" y="26"/>
                      <a:pt x="300" y="26"/>
                      <a:pt x="300" y="26"/>
                    </a:cubicBezTo>
                    <a:cubicBezTo>
                      <a:pt x="291" y="30"/>
                      <a:pt x="291" y="30"/>
                      <a:pt x="291" y="30"/>
                    </a:cubicBezTo>
                    <a:cubicBezTo>
                      <a:pt x="291" y="34"/>
                      <a:pt x="291" y="34"/>
                      <a:pt x="291" y="34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300" y="72"/>
                      <a:pt x="300" y="72"/>
                      <a:pt x="300" y="72"/>
                    </a:cubicBezTo>
                    <a:cubicBezTo>
                      <a:pt x="300" y="85"/>
                      <a:pt x="306" y="91"/>
                      <a:pt x="318" y="91"/>
                    </a:cubicBezTo>
                    <a:cubicBezTo>
                      <a:pt x="320" y="91"/>
                      <a:pt x="322" y="91"/>
                      <a:pt x="324" y="91"/>
                    </a:cubicBezTo>
                    <a:cubicBezTo>
                      <a:pt x="326" y="90"/>
                      <a:pt x="327" y="90"/>
                      <a:pt x="328" y="89"/>
                    </a:cubicBezTo>
                    <a:cubicBezTo>
                      <a:pt x="328" y="82"/>
                      <a:pt x="328" y="82"/>
                      <a:pt x="328" y="82"/>
                    </a:cubicBezTo>
                    <a:cubicBezTo>
                      <a:pt x="328" y="82"/>
                      <a:pt x="326" y="83"/>
                      <a:pt x="325" y="83"/>
                    </a:cubicBezTo>
                    <a:cubicBezTo>
                      <a:pt x="323" y="83"/>
                      <a:pt x="322" y="83"/>
                      <a:pt x="320" y="83"/>
                    </a:cubicBezTo>
                    <a:cubicBezTo>
                      <a:pt x="317" y="83"/>
                      <a:pt x="314" y="82"/>
                      <a:pt x="312" y="80"/>
                    </a:cubicBezTo>
                    <a:close/>
                    <a:moveTo>
                      <a:pt x="267" y="29"/>
                    </a:moveTo>
                    <a:cubicBezTo>
                      <a:pt x="264" y="31"/>
                      <a:pt x="261" y="34"/>
                      <a:pt x="259" y="38"/>
                    </a:cubicBezTo>
                    <a:cubicBezTo>
                      <a:pt x="258" y="38"/>
                      <a:pt x="258" y="38"/>
                      <a:pt x="258" y="38"/>
                    </a:cubicBezTo>
                    <a:cubicBezTo>
                      <a:pt x="257" y="27"/>
                      <a:pt x="257" y="27"/>
                      <a:pt x="257" y="27"/>
                    </a:cubicBezTo>
                    <a:cubicBezTo>
                      <a:pt x="249" y="27"/>
                      <a:pt x="249" y="27"/>
                      <a:pt x="249" y="27"/>
                    </a:cubicBezTo>
                    <a:cubicBezTo>
                      <a:pt x="249" y="90"/>
                      <a:pt x="249" y="90"/>
                      <a:pt x="249" y="90"/>
                    </a:cubicBezTo>
                    <a:cubicBezTo>
                      <a:pt x="259" y="90"/>
                      <a:pt x="259" y="90"/>
                      <a:pt x="259" y="90"/>
                    </a:cubicBezTo>
                    <a:cubicBezTo>
                      <a:pt x="259" y="56"/>
                      <a:pt x="259" y="56"/>
                      <a:pt x="259" y="56"/>
                    </a:cubicBezTo>
                    <a:cubicBezTo>
                      <a:pt x="259" y="50"/>
                      <a:pt x="261" y="45"/>
                      <a:pt x="265" y="41"/>
                    </a:cubicBezTo>
                    <a:cubicBezTo>
                      <a:pt x="268" y="36"/>
                      <a:pt x="273" y="34"/>
                      <a:pt x="278" y="34"/>
                    </a:cubicBezTo>
                    <a:cubicBezTo>
                      <a:pt x="280" y="34"/>
                      <a:pt x="282" y="35"/>
                      <a:pt x="285" y="35"/>
                    </a:cubicBezTo>
                    <a:cubicBezTo>
                      <a:pt x="286" y="26"/>
                      <a:pt x="286" y="26"/>
                      <a:pt x="286" y="26"/>
                    </a:cubicBezTo>
                    <a:cubicBezTo>
                      <a:pt x="284" y="26"/>
                      <a:pt x="281" y="26"/>
                      <a:pt x="278" y="26"/>
                    </a:cubicBezTo>
                    <a:cubicBezTo>
                      <a:pt x="274" y="26"/>
                      <a:pt x="271" y="27"/>
                      <a:pt x="267" y="29"/>
                    </a:cubicBezTo>
                    <a:close/>
                    <a:moveTo>
                      <a:pt x="191" y="81"/>
                    </a:moveTo>
                    <a:cubicBezTo>
                      <a:pt x="188" y="79"/>
                      <a:pt x="187" y="76"/>
                      <a:pt x="187" y="73"/>
                    </a:cubicBezTo>
                    <a:cubicBezTo>
                      <a:pt x="187" y="68"/>
                      <a:pt x="189" y="65"/>
                      <a:pt x="192" y="63"/>
                    </a:cubicBezTo>
                    <a:cubicBezTo>
                      <a:pt x="196" y="61"/>
                      <a:pt x="201" y="60"/>
                      <a:pt x="20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18" y="65"/>
                      <a:pt x="218" y="65"/>
                      <a:pt x="218" y="65"/>
                    </a:cubicBezTo>
                    <a:cubicBezTo>
                      <a:pt x="218" y="70"/>
                      <a:pt x="217" y="75"/>
                      <a:pt x="213" y="78"/>
                    </a:cubicBezTo>
                    <a:cubicBezTo>
                      <a:pt x="210" y="82"/>
                      <a:pt x="205" y="83"/>
                      <a:pt x="199" y="83"/>
                    </a:cubicBezTo>
                    <a:cubicBezTo>
                      <a:pt x="196" y="83"/>
                      <a:pt x="193" y="82"/>
                      <a:pt x="191" y="81"/>
                    </a:cubicBezTo>
                    <a:close/>
                    <a:moveTo>
                      <a:pt x="228" y="90"/>
                    </a:moveTo>
                    <a:cubicBezTo>
                      <a:pt x="228" y="47"/>
                      <a:pt x="228" y="47"/>
                      <a:pt x="228" y="47"/>
                    </a:cubicBezTo>
                    <a:cubicBezTo>
                      <a:pt x="228" y="39"/>
                      <a:pt x="226" y="34"/>
                      <a:pt x="223" y="31"/>
                    </a:cubicBezTo>
                    <a:cubicBezTo>
                      <a:pt x="219" y="27"/>
                      <a:pt x="213" y="26"/>
                      <a:pt x="206" y="26"/>
                    </a:cubicBezTo>
                    <a:cubicBezTo>
                      <a:pt x="202" y="26"/>
                      <a:pt x="198" y="26"/>
                      <a:pt x="195" y="27"/>
                    </a:cubicBezTo>
                    <a:cubicBezTo>
                      <a:pt x="191" y="28"/>
                      <a:pt x="188" y="29"/>
                      <a:pt x="184" y="31"/>
                    </a:cubicBezTo>
                    <a:cubicBezTo>
                      <a:pt x="187" y="38"/>
                      <a:pt x="187" y="38"/>
                      <a:pt x="187" y="38"/>
                    </a:cubicBezTo>
                    <a:cubicBezTo>
                      <a:pt x="194" y="35"/>
                      <a:pt x="200" y="34"/>
                      <a:pt x="205" y="34"/>
                    </a:cubicBezTo>
                    <a:cubicBezTo>
                      <a:pt x="210" y="34"/>
                      <a:pt x="213" y="35"/>
                      <a:pt x="215" y="37"/>
                    </a:cubicBezTo>
                    <a:cubicBezTo>
                      <a:pt x="218" y="40"/>
                      <a:pt x="219" y="43"/>
                      <a:pt x="219" y="48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08" y="52"/>
                      <a:pt x="208" y="52"/>
                      <a:pt x="208" y="52"/>
                    </a:cubicBezTo>
                    <a:cubicBezTo>
                      <a:pt x="188" y="53"/>
                      <a:pt x="177" y="60"/>
                      <a:pt x="177" y="72"/>
                    </a:cubicBezTo>
                    <a:cubicBezTo>
                      <a:pt x="177" y="78"/>
                      <a:pt x="179" y="83"/>
                      <a:pt x="183" y="86"/>
                    </a:cubicBezTo>
                    <a:cubicBezTo>
                      <a:pt x="186" y="89"/>
                      <a:pt x="191" y="91"/>
                      <a:pt x="197" y="91"/>
                    </a:cubicBezTo>
                    <a:cubicBezTo>
                      <a:pt x="202" y="91"/>
                      <a:pt x="206" y="90"/>
                      <a:pt x="209" y="89"/>
                    </a:cubicBezTo>
                    <a:cubicBezTo>
                      <a:pt x="212" y="88"/>
                      <a:pt x="215" y="85"/>
                      <a:pt x="219" y="81"/>
                    </a:cubicBezTo>
                    <a:cubicBezTo>
                      <a:pt x="219" y="81"/>
                      <a:pt x="219" y="81"/>
                      <a:pt x="219" y="81"/>
                    </a:cubicBezTo>
                    <a:cubicBezTo>
                      <a:pt x="221" y="90"/>
                      <a:pt x="221" y="90"/>
                      <a:pt x="221" y="90"/>
                    </a:cubicBezTo>
                    <a:lnTo>
                      <a:pt x="228" y="90"/>
                    </a:lnTo>
                    <a:close/>
                    <a:moveTo>
                      <a:pt x="161" y="90"/>
                    </a:moveTo>
                    <a:cubicBezTo>
                      <a:pt x="161" y="49"/>
                      <a:pt x="161" y="49"/>
                      <a:pt x="161" y="49"/>
                    </a:cubicBezTo>
                    <a:cubicBezTo>
                      <a:pt x="161" y="41"/>
                      <a:pt x="159" y="35"/>
                      <a:pt x="155" y="31"/>
                    </a:cubicBezTo>
                    <a:cubicBezTo>
                      <a:pt x="152" y="27"/>
                      <a:pt x="146" y="26"/>
                      <a:pt x="139" y="26"/>
                    </a:cubicBezTo>
                    <a:cubicBezTo>
                      <a:pt x="135" y="26"/>
                      <a:pt x="131" y="27"/>
                      <a:pt x="127" y="29"/>
                    </a:cubicBezTo>
                    <a:cubicBezTo>
                      <a:pt x="123" y="30"/>
                      <a:pt x="121" y="33"/>
                      <a:pt x="119" y="36"/>
                    </a:cubicBezTo>
                    <a:cubicBezTo>
                      <a:pt x="118" y="36"/>
                      <a:pt x="118" y="36"/>
                      <a:pt x="118" y="36"/>
                    </a:cubicBezTo>
                    <a:cubicBezTo>
                      <a:pt x="115" y="29"/>
                      <a:pt x="109" y="26"/>
                      <a:pt x="99" y="26"/>
                    </a:cubicBezTo>
                    <a:cubicBezTo>
                      <a:pt x="95" y="26"/>
                      <a:pt x="91" y="27"/>
                      <a:pt x="88" y="28"/>
                    </a:cubicBezTo>
                    <a:cubicBezTo>
                      <a:pt x="85" y="30"/>
                      <a:pt x="82" y="32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0" y="49"/>
                      <a:pt x="82" y="43"/>
                      <a:pt x="84" y="39"/>
                    </a:cubicBezTo>
                    <a:cubicBezTo>
                      <a:pt x="87" y="36"/>
                      <a:pt x="91" y="34"/>
                      <a:pt x="97" y="34"/>
                    </a:cubicBezTo>
                    <a:cubicBezTo>
                      <a:pt x="102" y="34"/>
                      <a:pt x="105" y="35"/>
                      <a:pt x="108" y="38"/>
                    </a:cubicBezTo>
                    <a:cubicBezTo>
                      <a:pt x="110" y="40"/>
                      <a:pt x="111" y="44"/>
                      <a:pt x="111" y="49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0" y="48"/>
                      <a:pt x="122" y="42"/>
                      <a:pt x="125" y="39"/>
                    </a:cubicBezTo>
                    <a:cubicBezTo>
                      <a:pt x="127" y="35"/>
                      <a:pt x="132" y="34"/>
                      <a:pt x="138" y="34"/>
                    </a:cubicBezTo>
                    <a:cubicBezTo>
                      <a:pt x="142" y="34"/>
                      <a:pt x="146" y="35"/>
                      <a:pt x="148" y="38"/>
                    </a:cubicBezTo>
                    <a:cubicBezTo>
                      <a:pt x="150" y="40"/>
                      <a:pt x="151" y="44"/>
                      <a:pt x="151" y="49"/>
                    </a:cubicBezTo>
                    <a:cubicBezTo>
                      <a:pt x="151" y="90"/>
                      <a:pt x="151" y="90"/>
                      <a:pt x="151" y="90"/>
                    </a:cubicBezTo>
                    <a:lnTo>
                      <a:pt x="161" y="90"/>
                    </a:lnTo>
                    <a:close/>
                    <a:moveTo>
                      <a:pt x="48" y="53"/>
                    </a:moveTo>
                    <a:cubicBezTo>
                      <a:pt x="45" y="50"/>
                      <a:pt x="39" y="46"/>
                      <a:pt x="30" y="43"/>
                    </a:cubicBezTo>
                    <a:cubicBezTo>
                      <a:pt x="25" y="41"/>
                      <a:pt x="21" y="40"/>
                      <a:pt x="18" y="38"/>
                    </a:cubicBezTo>
                    <a:cubicBezTo>
                      <a:pt x="16" y="37"/>
                      <a:pt x="14" y="35"/>
                      <a:pt x="13" y="33"/>
                    </a:cubicBezTo>
                    <a:cubicBezTo>
                      <a:pt x="12" y="31"/>
                      <a:pt x="11" y="29"/>
                      <a:pt x="11" y="26"/>
                    </a:cubicBezTo>
                    <a:cubicBezTo>
                      <a:pt x="11" y="22"/>
                      <a:pt x="12" y="19"/>
                      <a:pt x="15" y="17"/>
                    </a:cubicBezTo>
                    <a:cubicBezTo>
                      <a:pt x="18" y="14"/>
                      <a:pt x="22" y="13"/>
                      <a:pt x="28" y="13"/>
                    </a:cubicBezTo>
                    <a:cubicBezTo>
                      <a:pt x="34" y="13"/>
                      <a:pt x="41" y="15"/>
                      <a:pt x="48" y="18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4" y="6"/>
                      <a:pt x="36" y="5"/>
                      <a:pt x="28" y="5"/>
                    </a:cubicBezTo>
                    <a:cubicBezTo>
                      <a:pt x="20" y="5"/>
                      <a:pt x="13" y="6"/>
                      <a:pt x="8" y="10"/>
                    </a:cubicBezTo>
                    <a:cubicBezTo>
                      <a:pt x="4" y="14"/>
                      <a:pt x="1" y="19"/>
                      <a:pt x="1" y="26"/>
                    </a:cubicBezTo>
                    <a:cubicBezTo>
                      <a:pt x="1" y="32"/>
                      <a:pt x="3" y="37"/>
                      <a:pt x="6" y="41"/>
                    </a:cubicBezTo>
                    <a:cubicBezTo>
                      <a:pt x="9" y="45"/>
                      <a:pt x="15" y="48"/>
                      <a:pt x="23" y="51"/>
                    </a:cubicBezTo>
                    <a:cubicBezTo>
                      <a:pt x="29" y="53"/>
                      <a:pt x="33" y="55"/>
                      <a:pt x="35" y="56"/>
                    </a:cubicBezTo>
                    <a:cubicBezTo>
                      <a:pt x="38" y="58"/>
                      <a:pt x="40" y="59"/>
                      <a:pt x="41" y="61"/>
                    </a:cubicBezTo>
                    <a:cubicBezTo>
                      <a:pt x="43" y="63"/>
                      <a:pt x="43" y="66"/>
                      <a:pt x="43" y="68"/>
                    </a:cubicBezTo>
                    <a:cubicBezTo>
                      <a:pt x="43" y="73"/>
                      <a:pt x="41" y="76"/>
                      <a:pt x="38" y="79"/>
                    </a:cubicBezTo>
                    <a:cubicBezTo>
                      <a:pt x="35" y="81"/>
                      <a:pt x="30" y="83"/>
                      <a:pt x="23" y="83"/>
                    </a:cubicBezTo>
                    <a:cubicBezTo>
                      <a:pt x="19" y="83"/>
                      <a:pt x="15" y="82"/>
                      <a:pt x="11" y="81"/>
                    </a:cubicBezTo>
                    <a:cubicBezTo>
                      <a:pt x="7" y="80"/>
                      <a:pt x="3" y="79"/>
                      <a:pt x="0" y="7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5" y="90"/>
                      <a:pt x="13" y="91"/>
                      <a:pt x="23" y="91"/>
                    </a:cubicBezTo>
                    <a:cubicBezTo>
                      <a:pt x="32" y="91"/>
                      <a:pt x="40" y="89"/>
                      <a:pt x="45" y="85"/>
                    </a:cubicBezTo>
                    <a:cubicBezTo>
                      <a:pt x="50" y="81"/>
                      <a:pt x="53" y="75"/>
                      <a:pt x="53" y="68"/>
                    </a:cubicBezTo>
                    <a:cubicBezTo>
                      <a:pt x="53" y="62"/>
                      <a:pt x="51" y="57"/>
                      <a:pt x="4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36" name="Shape 103">
            <a:extLst>
              <a:ext uri="{FF2B5EF4-FFF2-40B4-BE49-F238E27FC236}">
                <a16:creationId xmlns:a16="http://schemas.microsoft.com/office/drawing/2014/main" id="{164F5478-B36E-4CE0-817E-5C7FAF0E7F7C}"/>
              </a:ext>
            </a:extLst>
          </p:cNvPr>
          <p:cNvSpPr txBox="1"/>
          <p:nvPr userDrawn="1"/>
        </p:nvSpPr>
        <p:spPr bwMode="gray">
          <a:xfrm>
            <a:off x="540000" y="6498488"/>
            <a:ext cx="1593600" cy="216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900">
                <a:solidFill>
                  <a:schemeClr val="tx2">
                    <a:lumMod val="75000"/>
                  </a:schemeClr>
                </a:solidFill>
              </a:rPr>
              <a:t>© Copyright 2022 - m.Doc GmbH</a:t>
            </a:r>
            <a:endParaRPr lang="de-DE" sz="9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00" y="1512000"/>
            <a:ext cx="11109600" cy="429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5719CB6-94D6-45D9-9EA3-C8FD631AE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523874"/>
            <a:ext cx="11109600" cy="988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80A08B67-2B0B-4FB3-98D0-D6BDBDF0DC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899999"/>
            <a:ext cx="111096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6" name="Foliennummer">
            <a:extLst>
              <a:ext uri="{FF2B5EF4-FFF2-40B4-BE49-F238E27FC236}">
                <a16:creationId xmlns:a16="http://schemas.microsoft.com/office/drawing/2014/main" id="{3A4385F0-F438-42F4-871A-F3E185A14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81600" y="6277176"/>
            <a:ext cx="46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1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80E5B02-5D31-469A-BD07-7CAFAA0F2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0000" y="6277176"/>
            <a:ext cx="463398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r>
              <a:rPr lang="de-DE"/>
              <a:t>Smart Clinic – Auf dem Weg zum digitalen Vorreiter</a:t>
            </a:r>
          </a:p>
        </p:txBody>
      </p:sp>
      <p:sp>
        <p:nvSpPr>
          <p:cNvPr id="9" name="Datum">
            <a:extLst>
              <a:ext uri="{FF2B5EF4-FFF2-40B4-BE49-F238E27FC236}">
                <a16:creationId xmlns:a16="http://schemas.microsoft.com/office/drawing/2014/main" id="{62262E5E-9011-4A9A-A8A2-F86C58BACDB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375206" y="6277176"/>
            <a:ext cx="144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1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523874"/>
            <a:ext cx="11109600" cy="988125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Titelmasterformat durch Klicken bearbeiten</a:t>
            </a:r>
          </a:p>
        </p:txBody>
      </p:sp>
      <p:sp>
        <p:nvSpPr>
          <p:cNvPr id="7" name="Inhalt 1">
            <a:extLst>
              <a:ext uri="{FF2B5EF4-FFF2-40B4-BE49-F238E27FC236}">
                <a16:creationId xmlns:a16="http://schemas.microsoft.com/office/drawing/2014/main" id="{D2C6AA04-3B7E-428A-8FBC-E6CA25C0D577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40000" y="1512000"/>
            <a:ext cx="5338800" cy="4298400"/>
          </a:xfrm>
          <a:prstGeom prst="rect">
            <a:avLst/>
          </a:prstGeom>
        </p:spPr>
        <p:txBody>
          <a:bodyPr/>
          <a:lstStyle>
            <a:lvl1pPr>
              <a:defRPr sz="1800" b="0">
                <a:latin typeface="+mn-lt"/>
              </a:defRPr>
            </a:lvl1pPr>
            <a:lvl2pPr>
              <a:defRPr sz="1600" b="0">
                <a:latin typeface="+mn-lt"/>
              </a:defRPr>
            </a:lvl2pPr>
            <a:lvl3pPr>
              <a:defRPr sz="1400" b="0">
                <a:latin typeface="+mn-lt"/>
              </a:defRPr>
            </a:lvl3pPr>
            <a:lvl4pPr>
              <a:defRPr sz="1200" b="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" name="Inhalt 1">
            <a:extLst>
              <a:ext uri="{FF2B5EF4-FFF2-40B4-BE49-F238E27FC236}">
                <a16:creationId xmlns:a16="http://schemas.microsoft.com/office/drawing/2014/main" id="{3A05AB22-38CA-43D2-B899-9EAE8EE39231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6310800" y="1512000"/>
            <a:ext cx="5338800" cy="4298400"/>
          </a:xfrm>
          <a:prstGeom prst="rect">
            <a:avLst/>
          </a:prstGeom>
        </p:spPr>
        <p:txBody>
          <a:bodyPr/>
          <a:lstStyle>
            <a:lvl1pPr>
              <a:defRPr sz="1800" b="0">
                <a:latin typeface="+mn-lt"/>
              </a:defRPr>
            </a:lvl1pPr>
            <a:lvl2pPr>
              <a:defRPr sz="1600" b="0">
                <a:latin typeface="+mn-lt"/>
              </a:defRPr>
            </a:lvl2pPr>
            <a:lvl3pPr>
              <a:defRPr sz="1400" b="0">
                <a:latin typeface="+mn-lt"/>
              </a:defRPr>
            </a:lvl3pPr>
            <a:lvl4pPr>
              <a:defRPr sz="1200" b="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" name="Foliennummer">
            <a:extLst>
              <a:ext uri="{FF2B5EF4-FFF2-40B4-BE49-F238E27FC236}">
                <a16:creationId xmlns:a16="http://schemas.microsoft.com/office/drawing/2014/main" id="{EE94E4CD-D99E-4BFE-BC0D-2C02C33E3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81600" y="6277176"/>
            <a:ext cx="46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1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5C2D339B-AD53-4F65-A58B-AF2FCE483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0000" y="6277176"/>
            <a:ext cx="463398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r>
              <a:rPr lang="de-DE"/>
              <a:t>Smart Clinic – Auf dem Weg zum digitalen Vorreiter</a:t>
            </a:r>
          </a:p>
        </p:txBody>
      </p:sp>
      <p:sp>
        <p:nvSpPr>
          <p:cNvPr id="13" name="Datum">
            <a:extLst>
              <a:ext uri="{FF2B5EF4-FFF2-40B4-BE49-F238E27FC236}">
                <a16:creationId xmlns:a16="http://schemas.microsoft.com/office/drawing/2014/main" id="{201A6FBE-EA85-47F9-B1FC-43A8AD4276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375206" y="6277176"/>
            <a:ext cx="144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412F4CB9-5715-43DE-8C89-2FC68C279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899999"/>
            <a:ext cx="111096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4999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HAL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523874"/>
            <a:ext cx="11109600" cy="988125"/>
          </a:xfrm>
          <a:prstGeom prst="rect">
            <a:avLst/>
          </a:prstGeom>
        </p:spPr>
        <p:txBody>
          <a:bodyPr/>
          <a:lstStyle/>
          <a:p>
            <a:r>
              <a:rPr lang="de-CH" noProof="0"/>
              <a:t>Titelmasterformat durch Klicken bearbeiten</a:t>
            </a:r>
          </a:p>
        </p:txBody>
      </p:sp>
      <p:sp>
        <p:nvSpPr>
          <p:cNvPr id="13" name="Inhalt 1">
            <a:extLst>
              <a:ext uri="{FF2B5EF4-FFF2-40B4-BE49-F238E27FC236}">
                <a16:creationId xmlns:a16="http://schemas.microsoft.com/office/drawing/2014/main" id="{6419A45B-9E19-4493-8011-569588192810}"/>
              </a:ext>
            </a:extLst>
          </p:cNvPr>
          <p:cNvSpPr>
            <a:spLocks noGrp="1"/>
          </p:cNvSpPr>
          <p:nvPr>
            <p:ph sz="half" idx="15"/>
          </p:nvPr>
        </p:nvSpPr>
        <p:spPr bwMode="gray">
          <a:xfrm>
            <a:off x="540000" y="1512000"/>
            <a:ext cx="3416400" cy="4298400"/>
          </a:xfrm>
          <a:prstGeom prst="rect">
            <a:avLst/>
          </a:prstGeom>
        </p:spPr>
        <p:txBody>
          <a:bodyPr/>
          <a:lstStyle>
            <a:lvl1pPr>
              <a:defRPr sz="1800" b="0">
                <a:latin typeface="+mn-lt"/>
              </a:defRPr>
            </a:lvl1pPr>
            <a:lvl2pPr>
              <a:defRPr sz="1600" b="0">
                <a:latin typeface="+mn-lt"/>
              </a:defRPr>
            </a:lvl2pPr>
            <a:lvl3pPr>
              <a:defRPr sz="1400" b="0">
                <a:latin typeface="+mn-lt"/>
              </a:defRPr>
            </a:lvl3pPr>
            <a:lvl4pPr>
              <a:defRPr sz="1200" b="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" name="Inhalt 1">
            <a:extLst>
              <a:ext uri="{FF2B5EF4-FFF2-40B4-BE49-F238E27FC236}">
                <a16:creationId xmlns:a16="http://schemas.microsoft.com/office/drawing/2014/main" id="{3F70F7D3-14BC-41F3-B4A1-8A552D308CB9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8233200" y="1512000"/>
            <a:ext cx="3416400" cy="4298400"/>
          </a:xfrm>
          <a:prstGeom prst="rect">
            <a:avLst/>
          </a:prstGeom>
        </p:spPr>
        <p:txBody>
          <a:bodyPr/>
          <a:lstStyle>
            <a:lvl1pPr>
              <a:defRPr sz="1800" b="0">
                <a:latin typeface="+mn-lt"/>
              </a:defRPr>
            </a:lvl1pPr>
            <a:lvl2pPr>
              <a:defRPr sz="1600" b="0">
                <a:latin typeface="+mn-lt"/>
              </a:defRPr>
            </a:lvl2pPr>
            <a:lvl3pPr>
              <a:defRPr sz="1400" b="0">
                <a:latin typeface="+mn-lt"/>
              </a:defRPr>
            </a:lvl3pPr>
            <a:lvl4pPr>
              <a:defRPr sz="1200" b="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5" name="Inhalt 1">
            <a:extLst>
              <a:ext uri="{FF2B5EF4-FFF2-40B4-BE49-F238E27FC236}">
                <a16:creationId xmlns:a16="http://schemas.microsoft.com/office/drawing/2014/main" id="{F4D3916C-BFE4-4A35-A0D7-657B4B6888F3}"/>
              </a:ext>
            </a:extLst>
          </p:cNvPr>
          <p:cNvSpPr>
            <a:spLocks noGrp="1"/>
          </p:cNvSpPr>
          <p:nvPr>
            <p:ph sz="half" idx="17"/>
          </p:nvPr>
        </p:nvSpPr>
        <p:spPr bwMode="gray">
          <a:xfrm>
            <a:off x="4386600" y="1512000"/>
            <a:ext cx="3416400" cy="4298400"/>
          </a:xfrm>
          <a:prstGeom prst="rect">
            <a:avLst/>
          </a:prstGeom>
        </p:spPr>
        <p:txBody>
          <a:bodyPr/>
          <a:lstStyle>
            <a:lvl1pPr>
              <a:defRPr sz="1800" b="0">
                <a:latin typeface="+mn-lt"/>
              </a:defRPr>
            </a:lvl1pPr>
            <a:lvl2pPr>
              <a:defRPr sz="1600" b="0">
                <a:latin typeface="+mn-lt"/>
              </a:defRPr>
            </a:lvl2pPr>
            <a:lvl3pPr>
              <a:defRPr sz="1400" b="0">
                <a:latin typeface="+mn-lt"/>
              </a:defRPr>
            </a:lvl3pPr>
            <a:lvl4pPr>
              <a:defRPr sz="1200" b="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" name="Foliennummer">
            <a:extLst>
              <a:ext uri="{FF2B5EF4-FFF2-40B4-BE49-F238E27FC236}">
                <a16:creationId xmlns:a16="http://schemas.microsoft.com/office/drawing/2014/main" id="{819F25FE-1E17-4443-8C30-324E9B5D7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81600" y="6277176"/>
            <a:ext cx="46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1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Fußzeilenplatzhalter 7">
            <a:extLst>
              <a:ext uri="{FF2B5EF4-FFF2-40B4-BE49-F238E27FC236}">
                <a16:creationId xmlns:a16="http://schemas.microsoft.com/office/drawing/2014/main" id="{92F7D8EB-813B-48F2-ACAB-3DC7FD4C3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0000" y="6277176"/>
            <a:ext cx="463398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r>
              <a:rPr lang="de-DE"/>
              <a:t>Smart Clinic – Auf dem Weg zum digitalen Vorreiter</a:t>
            </a:r>
          </a:p>
        </p:txBody>
      </p:sp>
      <p:sp>
        <p:nvSpPr>
          <p:cNvPr id="18" name="Datum">
            <a:extLst>
              <a:ext uri="{FF2B5EF4-FFF2-40B4-BE49-F238E27FC236}">
                <a16:creationId xmlns:a16="http://schemas.microsoft.com/office/drawing/2014/main" id="{AA74C73A-3099-480B-B1C7-2CC7A1BD0BF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375206" y="6277176"/>
            <a:ext cx="144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A6991B73-AC31-4C5A-AAE7-974A0617C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899999"/>
            <a:ext cx="111096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8464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15185A2-D371-4ABD-B99C-CC10E1FC7C34}"/>
              </a:ext>
            </a:extLst>
          </p:cNvPr>
          <p:cNvSpPr/>
          <p:nvPr userDrawn="1"/>
        </p:nvSpPr>
        <p:spPr bwMode="gray">
          <a:xfrm>
            <a:off x="0" y="0"/>
            <a:ext cx="12190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AB87E20-FDD4-4660-A016-13D3DA865E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7788" y="4186238"/>
            <a:ext cx="1644319" cy="257250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e-DE" err="1"/>
              <a:t>m.Doc</a:t>
            </a:r>
            <a:r>
              <a:rPr lang="de-DE"/>
              <a:t> GmbH</a:t>
            </a:r>
          </a:p>
        </p:txBody>
      </p:sp>
      <p:sp>
        <p:nvSpPr>
          <p:cNvPr id="57" name="Untertitel 2">
            <a:extLst>
              <a:ext uri="{FF2B5EF4-FFF2-40B4-BE49-F238E27FC236}">
                <a16:creationId xmlns:a16="http://schemas.microsoft.com/office/drawing/2014/main" id="{10ED6EED-979B-4882-8B42-38F4A6CA792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397788" y="2540169"/>
            <a:ext cx="4979454" cy="46513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D9B6F6EB-02CE-4F82-8BDF-4DA09A6490D4}"/>
              </a:ext>
            </a:extLst>
          </p:cNvPr>
          <p:cNvSpPr>
            <a:spLocks noChangeAspect="1"/>
          </p:cNvSpPr>
          <p:nvPr userDrawn="1"/>
        </p:nvSpPr>
        <p:spPr bwMode="gray">
          <a:xfrm flipH="1">
            <a:off x="8046376" y="0"/>
            <a:ext cx="4144037" cy="6858000"/>
          </a:xfrm>
          <a:custGeom>
            <a:avLst/>
            <a:gdLst>
              <a:gd name="connsiteX0" fmla="*/ 4144037 w 4144037"/>
              <a:gd name="connsiteY0" fmla="*/ 0 h 6858000"/>
              <a:gd name="connsiteX1" fmla="*/ 0 w 4144037"/>
              <a:gd name="connsiteY1" fmla="*/ 0 h 6858000"/>
              <a:gd name="connsiteX2" fmla="*/ 0 w 4144037"/>
              <a:gd name="connsiteY2" fmla="*/ 6858000 h 6858000"/>
              <a:gd name="connsiteX3" fmla="*/ 2815051 w 414403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4037" h="6858000">
                <a:moveTo>
                  <a:pt x="4144037" y="0"/>
                </a:moveTo>
                <a:lnTo>
                  <a:pt x="0" y="0"/>
                </a:lnTo>
                <a:lnTo>
                  <a:pt x="0" y="6858000"/>
                </a:lnTo>
                <a:lnTo>
                  <a:pt x="2815051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01815DA6-609A-4CC6-9828-59A5A2361CD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1655434"/>
            <a:ext cx="552451" cy="431801"/>
            <a:chOff x="1009650" y="6149976"/>
            <a:chExt cx="552451" cy="431800"/>
          </a:xfrm>
          <a:solidFill>
            <a:schemeClr val="accent1"/>
          </a:solidFill>
        </p:grpSpPr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56D9FE76-08F7-4B10-AC13-6AAD2DE44FF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01775" y="6149976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D3ADE39E-D4D4-4E12-8C2D-0A8B8287326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55713" y="6149976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5463336-5647-4AAD-AE9A-5FDB534DB59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009650" y="6149976"/>
              <a:ext cx="430213" cy="431800"/>
            </a:xfrm>
            <a:custGeom>
              <a:avLst/>
              <a:gdLst>
                <a:gd name="T0" fmla="*/ 271 w 271"/>
                <a:gd name="T1" fmla="*/ 77 h 272"/>
                <a:gd name="T2" fmla="*/ 271 w 271"/>
                <a:gd name="T3" fmla="*/ 38 h 272"/>
                <a:gd name="T4" fmla="*/ 193 w 271"/>
                <a:gd name="T5" fmla="*/ 38 h 272"/>
                <a:gd name="T6" fmla="*/ 193 w 271"/>
                <a:gd name="T7" fmla="*/ 77 h 272"/>
                <a:gd name="T8" fmla="*/ 155 w 271"/>
                <a:gd name="T9" fmla="*/ 77 h 272"/>
                <a:gd name="T10" fmla="*/ 155 w 271"/>
                <a:gd name="T11" fmla="*/ 38 h 272"/>
                <a:gd name="T12" fmla="*/ 116 w 271"/>
                <a:gd name="T13" fmla="*/ 38 h 272"/>
                <a:gd name="T14" fmla="*/ 116 w 271"/>
                <a:gd name="T15" fmla="*/ 0 h 272"/>
                <a:gd name="T16" fmla="*/ 0 w 271"/>
                <a:gd name="T17" fmla="*/ 0 h 272"/>
                <a:gd name="T18" fmla="*/ 0 w 271"/>
                <a:gd name="T19" fmla="*/ 38 h 272"/>
                <a:gd name="T20" fmla="*/ 38 w 271"/>
                <a:gd name="T21" fmla="*/ 38 h 272"/>
                <a:gd name="T22" fmla="*/ 38 w 271"/>
                <a:gd name="T23" fmla="*/ 77 h 272"/>
                <a:gd name="T24" fmla="*/ 0 w 271"/>
                <a:gd name="T25" fmla="*/ 77 h 272"/>
                <a:gd name="T26" fmla="*/ 0 w 271"/>
                <a:gd name="T27" fmla="*/ 272 h 272"/>
                <a:gd name="T28" fmla="*/ 77 w 271"/>
                <a:gd name="T29" fmla="*/ 272 h 272"/>
                <a:gd name="T30" fmla="*/ 77 w 271"/>
                <a:gd name="T31" fmla="*/ 233 h 272"/>
                <a:gd name="T32" fmla="*/ 116 w 271"/>
                <a:gd name="T33" fmla="*/ 233 h 272"/>
                <a:gd name="T34" fmla="*/ 116 w 271"/>
                <a:gd name="T35" fmla="*/ 272 h 272"/>
                <a:gd name="T36" fmla="*/ 155 w 271"/>
                <a:gd name="T37" fmla="*/ 272 h 272"/>
                <a:gd name="T38" fmla="*/ 155 w 271"/>
                <a:gd name="T39" fmla="*/ 193 h 272"/>
                <a:gd name="T40" fmla="*/ 116 w 271"/>
                <a:gd name="T41" fmla="*/ 193 h 272"/>
                <a:gd name="T42" fmla="*/ 116 w 271"/>
                <a:gd name="T43" fmla="*/ 155 h 272"/>
                <a:gd name="T44" fmla="*/ 155 w 271"/>
                <a:gd name="T45" fmla="*/ 155 h 272"/>
                <a:gd name="T46" fmla="*/ 155 w 271"/>
                <a:gd name="T47" fmla="*/ 116 h 272"/>
                <a:gd name="T48" fmla="*/ 193 w 271"/>
                <a:gd name="T49" fmla="*/ 116 h 272"/>
                <a:gd name="T50" fmla="*/ 193 w 271"/>
                <a:gd name="T51" fmla="*/ 155 h 272"/>
                <a:gd name="T52" fmla="*/ 155 w 271"/>
                <a:gd name="T53" fmla="*/ 155 h 272"/>
                <a:gd name="T54" fmla="*/ 155 w 271"/>
                <a:gd name="T55" fmla="*/ 193 h 272"/>
                <a:gd name="T56" fmla="*/ 232 w 271"/>
                <a:gd name="T57" fmla="*/ 193 h 272"/>
                <a:gd name="T58" fmla="*/ 232 w 271"/>
                <a:gd name="T59" fmla="*/ 155 h 272"/>
                <a:gd name="T60" fmla="*/ 271 w 271"/>
                <a:gd name="T61" fmla="*/ 155 h 272"/>
                <a:gd name="T62" fmla="*/ 271 w 271"/>
                <a:gd name="T63" fmla="*/ 116 h 272"/>
                <a:gd name="T64" fmla="*/ 232 w 271"/>
                <a:gd name="T65" fmla="*/ 116 h 272"/>
                <a:gd name="T66" fmla="*/ 232 w 271"/>
                <a:gd name="T67" fmla="*/ 77 h 272"/>
                <a:gd name="T68" fmla="*/ 271 w 271"/>
                <a:gd name="T69" fmla="*/ 77 h 272"/>
                <a:gd name="T70" fmla="*/ 77 w 271"/>
                <a:gd name="T71" fmla="*/ 193 h 272"/>
                <a:gd name="T72" fmla="*/ 38 w 271"/>
                <a:gd name="T73" fmla="*/ 193 h 272"/>
                <a:gd name="T74" fmla="*/ 38 w 271"/>
                <a:gd name="T75" fmla="*/ 155 h 272"/>
                <a:gd name="T76" fmla="*/ 77 w 271"/>
                <a:gd name="T77" fmla="*/ 155 h 272"/>
                <a:gd name="T78" fmla="*/ 77 w 271"/>
                <a:gd name="T79" fmla="*/ 193 h 272"/>
                <a:gd name="T80" fmla="*/ 116 w 271"/>
                <a:gd name="T81" fmla="*/ 116 h 272"/>
                <a:gd name="T82" fmla="*/ 77 w 271"/>
                <a:gd name="T83" fmla="*/ 116 h 272"/>
                <a:gd name="T84" fmla="*/ 77 w 271"/>
                <a:gd name="T85" fmla="*/ 77 h 272"/>
                <a:gd name="T86" fmla="*/ 116 w 271"/>
                <a:gd name="T87" fmla="*/ 77 h 272"/>
                <a:gd name="T88" fmla="*/ 116 w 271"/>
                <a:gd name="T89" fmla="*/ 11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72">
                  <a:moveTo>
                    <a:pt x="271" y="77"/>
                  </a:moveTo>
                  <a:lnTo>
                    <a:pt x="271" y="38"/>
                  </a:lnTo>
                  <a:lnTo>
                    <a:pt x="193" y="38"/>
                  </a:lnTo>
                  <a:lnTo>
                    <a:pt x="193" y="77"/>
                  </a:lnTo>
                  <a:lnTo>
                    <a:pt x="155" y="77"/>
                  </a:lnTo>
                  <a:lnTo>
                    <a:pt x="155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8" y="38"/>
                  </a:lnTo>
                  <a:lnTo>
                    <a:pt x="38" y="77"/>
                  </a:lnTo>
                  <a:lnTo>
                    <a:pt x="0" y="77"/>
                  </a:lnTo>
                  <a:lnTo>
                    <a:pt x="0" y="272"/>
                  </a:lnTo>
                  <a:lnTo>
                    <a:pt x="77" y="272"/>
                  </a:lnTo>
                  <a:lnTo>
                    <a:pt x="77" y="233"/>
                  </a:lnTo>
                  <a:lnTo>
                    <a:pt x="116" y="233"/>
                  </a:lnTo>
                  <a:lnTo>
                    <a:pt x="116" y="272"/>
                  </a:lnTo>
                  <a:lnTo>
                    <a:pt x="155" y="272"/>
                  </a:lnTo>
                  <a:lnTo>
                    <a:pt x="155" y="193"/>
                  </a:lnTo>
                  <a:lnTo>
                    <a:pt x="116" y="193"/>
                  </a:lnTo>
                  <a:lnTo>
                    <a:pt x="116" y="155"/>
                  </a:lnTo>
                  <a:lnTo>
                    <a:pt x="155" y="155"/>
                  </a:lnTo>
                  <a:lnTo>
                    <a:pt x="155" y="116"/>
                  </a:lnTo>
                  <a:lnTo>
                    <a:pt x="193" y="116"/>
                  </a:lnTo>
                  <a:lnTo>
                    <a:pt x="193" y="155"/>
                  </a:lnTo>
                  <a:lnTo>
                    <a:pt x="155" y="155"/>
                  </a:lnTo>
                  <a:lnTo>
                    <a:pt x="155" y="193"/>
                  </a:lnTo>
                  <a:lnTo>
                    <a:pt x="232" y="193"/>
                  </a:lnTo>
                  <a:lnTo>
                    <a:pt x="232" y="155"/>
                  </a:lnTo>
                  <a:lnTo>
                    <a:pt x="271" y="155"/>
                  </a:lnTo>
                  <a:lnTo>
                    <a:pt x="271" y="116"/>
                  </a:lnTo>
                  <a:lnTo>
                    <a:pt x="232" y="116"/>
                  </a:lnTo>
                  <a:lnTo>
                    <a:pt x="232" y="77"/>
                  </a:lnTo>
                  <a:lnTo>
                    <a:pt x="271" y="77"/>
                  </a:lnTo>
                  <a:close/>
                  <a:moveTo>
                    <a:pt x="77" y="193"/>
                  </a:moveTo>
                  <a:lnTo>
                    <a:pt x="38" y="193"/>
                  </a:lnTo>
                  <a:lnTo>
                    <a:pt x="38" y="155"/>
                  </a:lnTo>
                  <a:lnTo>
                    <a:pt x="77" y="155"/>
                  </a:lnTo>
                  <a:lnTo>
                    <a:pt x="77" y="193"/>
                  </a:lnTo>
                  <a:close/>
                  <a:moveTo>
                    <a:pt x="116" y="116"/>
                  </a:moveTo>
                  <a:lnTo>
                    <a:pt x="77" y="116"/>
                  </a:lnTo>
                  <a:lnTo>
                    <a:pt x="77" y="77"/>
                  </a:lnTo>
                  <a:lnTo>
                    <a:pt x="116" y="77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Rectangle 8">
              <a:extLst>
                <a:ext uri="{FF2B5EF4-FFF2-40B4-BE49-F238E27FC236}">
                  <a16:creationId xmlns:a16="http://schemas.microsoft.com/office/drawing/2014/main" id="{C17B9B72-89DF-413F-A931-A58B8A87148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39863" y="6272213"/>
              <a:ext cx="619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Rectangle 9">
              <a:extLst>
                <a:ext uri="{FF2B5EF4-FFF2-40B4-BE49-F238E27FC236}">
                  <a16:creationId xmlns:a16="http://schemas.microsoft.com/office/drawing/2014/main" id="{F00D396B-D8E8-4A6A-9A83-1DA254A054A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01775" y="6334126"/>
              <a:ext cx="60325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7CE01C6E-6594-43A3-87F8-B1C94022EEE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39863" y="6456363"/>
              <a:ext cx="122238" cy="125413"/>
            </a:xfrm>
            <a:custGeom>
              <a:avLst/>
              <a:gdLst>
                <a:gd name="T0" fmla="*/ 39 w 77"/>
                <a:gd name="T1" fmla="*/ 0 h 79"/>
                <a:gd name="T2" fmla="*/ 0 w 77"/>
                <a:gd name="T3" fmla="*/ 0 h 79"/>
                <a:gd name="T4" fmla="*/ 0 w 77"/>
                <a:gd name="T5" fmla="*/ 40 h 79"/>
                <a:gd name="T6" fmla="*/ 39 w 77"/>
                <a:gd name="T7" fmla="*/ 40 h 79"/>
                <a:gd name="T8" fmla="*/ 39 w 77"/>
                <a:gd name="T9" fmla="*/ 79 h 79"/>
                <a:gd name="T10" fmla="*/ 77 w 77"/>
                <a:gd name="T11" fmla="*/ 79 h 79"/>
                <a:gd name="T12" fmla="*/ 77 w 77"/>
                <a:gd name="T13" fmla="*/ 40 h 79"/>
                <a:gd name="T14" fmla="*/ 39 w 77"/>
                <a:gd name="T15" fmla="*/ 40 h 79"/>
                <a:gd name="T16" fmla="*/ 39 w 77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9">
                  <a:moveTo>
                    <a:pt x="39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9" y="40"/>
                  </a:lnTo>
                  <a:lnTo>
                    <a:pt x="39" y="79"/>
                  </a:lnTo>
                  <a:lnTo>
                    <a:pt x="77" y="79"/>
                  </a:lnTo>
                  <a:lnTo>
                    <a:pt x="77" y="40"/>
                  </a:lnTo>
                  <a:lnTo>
                    <a:pt x="39" y="4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Rectangle 11">
              <a:extLst>
                <a:ext uri="{FF2B5EF4-FFF2-40B4-BE49-F238E27FC236}">
                  <a16:creationId xmlns:a16="http://schemas.microsoft.com/office/drawing/2014/main" id="{2A8397CF-5FBF-4BDD-BC1A-24F5616FA64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316038" y="6519863"/>
              <a:ext cx="619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9" name="Textplatzhalter 9">
            <a:extLst>
              <a:ext uri="{FF2B5EF4-FFF2-40B4-BE49-F238E27FC236}">
                <a16:creationId xmlns:a16="http://schemas.microsoft.com/office/drawing/2014/main" id="{11CBB0A6-8EFA-4D18-A7C6-EAA2307D0E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7788" y="4558796"/>
            <a:ext cx="1644319" cy="49244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0"/>
            </a:lvl1pPr>
          </a:lstStyle>
          <a:p>
            <a:pPr lvl="0"/>
            <a:r>
              <a:rPr lang="de-DE"/>
              <a:t>Ursula Platz 1</a:t>
            </a:r>
            <a:br>
              <a:rPr lang="de-DE"/>
            </a:br>
            <a:r>
              <a:rPr lang="de-DE"/>
              <a:t>50668 Köln</a:t>
            </a:r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AF4525B0-B184-46A8-81EB-0141AA7D5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723" y="4186238"/>
            <a:ext cx="2228519" cy="25725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de-DE"/>
              <a:t>Smart Health Academy</a:t>
            </a:r>
          </a:p>
        </p:txBody>
      </p:sp>
      <p:sp>
        <p:nvSpPr>
          <p:cNvPr id="62" name="Textplatzhalter 9">
            <a:extLst>
              <a:ext uri="{FF2B5EF4-FFF2-40B4-BE49-F238E27FC236}">
                <a16:creationId xmlns:a16="http://schemas.microsoft.com/office/drawing/2014/main" id="{4AA14474-4CCA-404D-B7C2-9AF7C80F2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8724" y="4571107"/>
            <a:ext cx="2228518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0"/>
            </a:lvl1pPr>
          </a:lstStyle>
          <a:p>
            <a:pPr lvl="0"/>
            <a:r>
              <a:rPr lang="pt-BR"/>
              <a:t>Felix Dorn</a:t>
            </a:r>
            <a:br>
              <a:rPr lang="pt-BR"/>
            </a:br>
            <a:r>
              <a:rPr lang="pt-BR"/>
              <a:t>felix.dorn@mdoc.one</a:t>
            </a:r>
            <a:br>
              <a:rPr lang="pt-BR"/>
            </a:br>
            <a:r>
              <a:rPr lang="pt-BR"/>
              <a:t>www.mdoc.one</a:t>
            </a:r>
          </a:p>
        </p:txBody>
      </p:sp>
    </p:spTree>
    <p:extLst>
      <p:ext uri="{BB962C8B-B14F-4D97-AF65-F5344CB8AC3E}">
        <p14:creationId xmlns:p14="http://schemas.microsoft.com/office/powerpoint/2010/main" val="20721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4C215-6739-4902-8578-E5D881D35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523874"/>
            <a:ext cx="11109600" cy="9881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Untertitel">
            <a:extLst>
              <a:ext uri="{FF2B5EF4-FFF2-40B4-BE49-F238E27FC236}">
                <a16:creationId xmlns:a16="http://schemas.microsoft.com/office/drawing/2014/main" id="{04BD9532-69F6-4290-BB71-35CB046BA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899999"/>
            <a:ext cx="11109600" cy="61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7D26E7B9-36FB-4738-B438-B515BAF98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81600" y="6277176"/>
            <a:ext cx="46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1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8AC66E-3F23-4946-9308-8A2E58CDA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0000" y="6277176"/>
            <a:ext cx="463398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r>
              <a:rPr lang="de-DE"/>
              <a:t>Smart Clinic – Auf dem Weg zum digitalen Vorreiter</a:t>
            </a:r>
          </a:p>
        </p:txBody>
      </p:sp>
      <p:sp>
        <p:nvSpPr>
          <p:cNvPr id="9" name="Datum">
            <a:extLst>
              <a:ext uri="{FF2B5EF4-FFF2-40B4-BE49-F238E27FC236}">
                <a16:creationId xmlns:a16="http://schemas.microsoft.com/office/drawing/2014/main" id="{576BE0DE-93D5-4FB5-90CB-5EA993567A4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375206" y="6277176"/>
            <a:ext cx="144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8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00" y="1512000"/>
            <a:ext cx="11109600" cy="429840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5719CB6-94D6-45D9-9EA3-C8FD631AE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523874"/>
            <a:ext cx="11109600" cy="9881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80A08B67-2B0B-4FB3-98D0-D6BDBDF0DC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899999"/>
            <a:ext cx="11109600" cy="61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6" name="Foliennummer">
            <a:extLst>
              <a:ext uri="{FF2B5EF4-FFF2-40B4-BE49-F238E27FC236}">
                <a16:creationId xmlns:a16="http://schemas.microsoft.com/office/drawing/2014/main" id="{3A4385F0-F438-42F4-871A-F3E185A14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81600" y="6277176"/>
            <a:ext cx="46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1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80E5B02-5D31-469A-BD07-7CAFAA0F2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0000" y="6277176"/>
            <a:ext cx="463398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r>
              <a:rPr lang="de-DE"/>
              <a:t>Smart Clinic – Auf dem Weg zum digitalen Vorreiter</a:t>
            </a:r>
          </a:p>
        </p:txBody>
      </p:sp>
      <p:sp>
        <p:nvSpPr>
          <p:cNvPr id="9" name="Datum">
            <a:extLst>
              <a:ext uri="{FF2B5EF4-FFF2-40B4-BE49-F238E27FC236}">
                <a16:creationId xmlns:a16="http://schemas.microsoft.com/office/drawing/2014/main" id="{62262E5E-9011-4A9A-A8A2-F86C58BACDB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375206" y="6277176"/>
            <a:ext cx="144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1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523874"/>
            <a:ext cx="11109600" cy="988125"/>
          </a:xfrm>
        </p:spPr>
        <p:txBody>
          <a:bodyPr/>
          <a:lstStyle/>
          <a:p>
            <a:r>
              <a:rPr lang="de-CH" noProof="0"/>
              <a:t>Titelmasterformat durch Klicken bearbeiten</a:t>
            </a:r>
          </a:p>
        </p:txBody>
      </p:sp>
      <p:sp>
        <p:nvSpPr>
          <p:cNvPr id="7" name="Inhalt 1">
            <a:extLst>
              <a:ext uri="{FF2B5EF4-FFF2-40B4-BE49-F238E27FC236}">
                <a16:creationId xmlns:a16="http://schemas.microsoft.com/office/drawing/2014/main" id="{D2C6AA04-3B7E-428A-8FBC-E6CA25C0D577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540000" y="1512000"/>
            <a:ext cx="5338800" cy="4298400"/>
          </a:xfrm>
        </p:spPr>
        <p:txBody>
          <a:bodyPr/>
          <a:lstStyle>
            <a:lvl1pPr>
              <a:defRPr sz="1800" b="0">
                <a:latin typeface="+mn-lt"/>
              </a:defRPr>
            </a:lvl1pPr>
            <a:lvl2pPr>
              <a:defRPr sz="1600" b="0">
                <a:latin typeface="+mn-lt"/>
              </a:defRPr>
            </a:lvl2pPr>
            <a:lvl3pPr>
              <a:defRPr sz="1400" b="0">
                <a:latin typeface="+mn-lt"/>
              </a:defRPr>
            </a:lvl3pPr>
            <a:lvl4pPr>
              <a:defRPr sz="1200" b="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" name="Inhalt 1">
            <a:extLst>
              <a:ext uri="{FF2B5EF4-FFF2-40B4-BE49-F238E27FC236}">
                <a16:creationId xmlns:a16="http://schemas.microsoft.com/office/drawing/2014/main" id="{3A05AB22-38CA-43D2-B899-9EAE8EE39231}"/>
              </a:ext>
            </a:extLst>
          </p:cNvPr>
          <p:cNvSpPr>
            <a:spLocks noGrp="1"/>
          </p:cNvSpPr>
          <p:nvPr>
            <p:ph sz="half" idx="10"/>
          </p:nvPr>
        </p:nvSpPr>
        <p:spPr bwMode="gray">
          <a:xfrm>
            <a:off x="6310800" y="1512000"/>
            <a:ext cx="5338800" cy="4298400"/>
          </a:xfrm>
        </p:spPr>
        <p:txBody>
          <a:bodyPr/>
          <a:lstStyle>
            <a:lvl1pPr>
              <a:defRPr sz="1800" b="0">
                <a:latin typeface="+mn-lt"/>
              </a:defRPr>
            </a:lvl1pPr>
            <a:lvl2pPr>
              <a:defRPr sz="1600" b="0">
                <a:latin typeface="+mn-lt"/>
              </a:defRPr>
            </a:lvl2pPr>
            <a:lvl3pPr>
              <a:defRPr sz="1400" b="0">
                <a:latin typeface="+mn-lt"/>
              </a:defRPr>
            </a:lvl3pPr>
            <a:lvl4pPr>
              <a:defRPr sz="1200" b="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" name="Foliennummer">
            <a:extLst>
              <a:ext uri="{FF2B5EF4-FFF2-40B4-BE49-F238E27FC236}">
                <a16:creationId xmlns:a16="http://schemas.microsoft.com/office/drawing/2014/main" id="{EE94E4CD-D99E-4BFE-BC0D-2C02C33E3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81600" y="6277176"/>
            <a:ext cx="46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1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5C2D339B-AD53-4F65-A58B-AF2FCE483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0000" y="6277176"/>
            <a:ext cx="463398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r>
              <a:rPr lang="de-DE"/>
              <a:t>Smart Clinic – Auf dem Weg zum digitalen Vorreiter</a:t>
            </a:r>
          </a:p>
        </p:txBody>
      </p:sp>
      <p:sp>
        <p:nvSpPr>
          <p:cNvPr id="13" name="Datum">
            <a:extLst>
              <a:ext uri="{FF2B5EF4-FFF2-40B4-BE49-F238E27FC236}">
                <a16:creationId xmlns:a16="http://schemas.microsoft.com/office/drawing/2014/main" id="{201A6FBE-EA85-47F9-B1FC-43A8AD4276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375206" y="6277176"/>
            <a:ext cx="144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Untertitel">
            <a:extLst>
              <a:ext uri="{FF2B5EF4-FFF2-40B4-BE49-F238E27FC236}">
                <a16:creationId xmlns:a16="http://schemas.microsoft.com/office/drawing/2014/main" id="{412F4CB9-5715-43DE-8C89-2FC68C279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899999"/>
            <a:ext cx="11109600" cy="61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288617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HAL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523874"/>
            <a:ext cx="11109600" cy="988125"/>
          </a:xfrm>
        </p:spPr>
        <p:txBody>
          <a:bodyPr/>
          <a:lstStyle/>
          <a:p>
            <a:r>
              <a:rPr lang="de-CH" noProof="0"/>
              <a:t>Titelmasterformat durch Klicken bearbeiten</a:t>
            </a:r>
          </a:p>
        </p:txBody>
      </p:sp>
      <p:sp>
        <p:nvSpPr>
          <p:cNvPr id="13" name="Inhalt 1">
            <a:extLst>
              <a:ext uri="{FF2B5EF4-FFF2-40B4-BE49-F238E27FC236}">
                <a16:creationId xmlns:a16="http://schemas.microsoft.com/office/drawing/2014/main" id="{6419A45B-9E19-4493-8011-569588192810}"/>
              </a:ext>
            </a:extLst>
          </p:cNvPr>
          <p:cNvSpPr>
            <a:spLocks noGrp="1"/>
          </p:cNvSpPr>
          <p:nvPr>
            <p:ph sz="half" idx="15"/>
          </p:nvPr>
        </p:nvSpPr>
        <p:spPr bwMode="gray">
          <a:xfrm>
            <a:off x="540000" y="1512000"/>
            <a:ext cx="3416400" cy="4298400"/>
          </a:xfrm>
        </p:spPr>
        <p:txBody>
          <a:bodyPr/>
          <a:lstStyle>
            <a:lvl1pPr>
              <a:defRPr sz="1800" b="0">
                <a:latin typeface="+mn-lt"/>
              </a:defRPr>
            </a:lvl1pPr>
            <a:lvl2pPr>
              <a:defRPr sz="1600" b="0">
                <a:latin typeface="+mn-lt"/>
              </a:defRPr>
            </a:lvl2pPr>
            <a:lvl3pPr>
              <a:defRPr sz="1400" b="0">
                <a:latin typeface="+mn-lt"/>
              </a:defRPr>
            </a:lvl3pPr>
            <a:lvl4pPr>
              <a:defRPr sz="1200" b="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" name="Inhalt 1">
            <a:extLst>
              <a:ext uri="{FF2B5EF4-FFF2-40B4-BE49-F238E27FC236}">
                <a16:creationId xmlns:a16="http://schemas.microsoft.com/office/drawing/2014/main" id="{3F70F7D3-14BC-41F3-B4A1-8A552D308CB9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8233200" y="1512000"/>
            <a:ext cx="3416400" cy="4298400"/>
          </a:xfrm>
        </p:spPr>
        <p:txBody>
          <a:bodyPr/>
          <a:lstStyle>
            <a:lvl1pPr>
              <a:defRPr sz="1800" b="0">
                <a:latin typeface="+mn-lt"/>
              </a:defRPr>
            </a:lvl1pPr>
            <a:lvl2pPr>
              <a:defRPr sz="1600" b="0">
                <a:latin typeface="+mn-lt"/>
              </a:defRPr>
            </a:lvl2pPr>
            <a:lvl3pPr>
              <a:defRPr sz="1400" b="0">
                <a:latin typeface="+mn-lt"/>
              </a:defRPr>
            </a:lvl3pPr>
            <a:lvl4pPr>
              <a:defRPr sz="1200" b="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5" name="Inhalt 1">
            <a:extLst>
              <a:ext uri="{FF2B5EF4-FFF2-40B4-BE49-F238E27FC236}">
                <a16:creationId xmlns:a16="http://schemas.microsoft.com/office/drawing/2014/main" id="{F4D3916C-BFE4-4A35-A0D7-657B4B6888F3}"/>
              </a:ext>
            </a:extLst>
          </p:cNvPr>
          <p:cNvSpPr>
            <a:spLocks noGrp="1"/>
          </p:cNvSpPr>
          <p:nvPr>
            <p:ph sz="half" idx="17"/>
          </p:nvPr>
        </p:nvSpPr>
        <p:spPr bwMode="gray">
          <a:xfrm>
            <a:off x="4386600" y="1512000"/>
            <a:ext cx="3416400" cy="4298400"/>
          </a:xfrm>
        </p:spPr>
        <p:txBody>
          <a:bodyPr/>
          <a:lstStyle>
            <a:lvl1pPr>
              <a:defRPr sz="1800" b="0">
                <a:latin typeface="+mn-lt"/>
              </a:defRPr>
            </a:lvl1pPr>
            <a:lvl2pPr>
              <a:defRPr sz="1600" b="0">
                <a:latin typeface="+mn-lt"/>
              </a:defRPr>
            </a:lvl2pPr>
            <a:lvl3pPr>
              <a:defRPr sz="1400" b="0">
                <a:latin typeface="+mn-lt"/>
              </a:defRPr>
            </a:lvl3pPr>
            <a:lvl4pPr>
              <a:defRPr sz="1200" b="0">
                <a:latin typeface="+mn-lt"/>
              </a:defRPr>
            </a:lvl4pPr>
            <a:lvl5pPr>
              <a:defRPr sz="12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" name="Foliennummer">
            <a:extLst>
              <a:ext uri="{FF2B5EF4-FFF2-40B4-BE49-F238E27FC236}">
                <a16:creationId xmlns:a16="http://schemas.microsoft.com/office/drawing/2014/main" id="{819F25FE-1E17-4443-8C30-324E9B5D7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81600" y="6277176"/>
            <a:ext cx="46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1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Fußzeilenplatzhalter 7">
            <a:extLst>
              <a:ext uri="{FF2B5EF4-FFF2-40B4-BE49-F238E27FC236}">
                <a16:creationId xmlns:a16="http://schemas.microsoft.com/office/drawing/2014/main" id="{92F7D8EB-813B-48F2-ACAB-3DC7FD4C3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0000" y="6277176"/>
            <a:ext cx="463398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r>
              <a:rPr lang="de-DE"/>
              <a:t>Smart Clinic – Auf dem Weg zum digitalen Vorreiter</a:t>
            </a:r>
          </a:p>
        </p:txBody>
      </p:sp>
      <p:sp>
        <p:nvSpPr>
          <p:cNvPr id="18" name="Datum">
            <a:extLst>
              <a:ext uri="{FF2B5EF4-FFF2-40B4-BE49-F238E27FC236}">
                <a16:creationId xmlns:a16="http://schemas.microsoft.com/office/drawing/2014/main" id="{AA74C73A-3099-480B-B1C7-2CC7A1BD0BF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375206" y="6277176"/>
            <a:ext cx="144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Untertitel">
            <a:extLst>
              <a:ext uri="{FF2B5EF4-FFF2-40B4-BE49-F238E27FC236}">
                <a16:creationId xmlns:a16="http://schemas.microsoft.com/office/drawing/2014/main" id="{A6991B73-AC31-4C5A-AAE7-974A0617C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899999"/>
            <a:ext cx="11109600" cy="61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365275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"/>
          <p:cNvSpPr>
            <a:spLocks noGrp="1"/>
          </p:cNvSpPr>
          <p:nvPr>
            <p:ph idx="1"/>
          </p:nvPr>
        </p:nvSpPr>
        <p:spPr bwMode="gray">
          <a:xfrm>
            <a:off x="540000" y="1512000"/>
            <a:ext cx="11109600" cy="429840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5719CB6-94D6-45D9-9EA3-C8FD631AE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23874"/>
            <a:ext cx="11109600" cy="9881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Untertitel">
            <a:extLst>
              <a:ext uri="{FF2B5EF4-FFF2-40B4-BE49-F238E27FC236}">
                <a16:creationId xmlns:a16="http://schemas.microsoft.com/office/drawing/2014/main" id="{80A08B67-2B0B-4FB3-98D0-D6BDBDF0DC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899999"/>
            <a:ext cx="11109600" cy="612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1DA067-97C6-4436-BD37-39C75D3620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Platzhalter 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83E467-31B4-4A89-8CD2-60B7AD2616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8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29A80A33-F15F-454E-9D02-B92963330CC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0" y="0"/>
            <a:ext cx="6441871" cy="6858000"/>
          </a:xfrm>
          <a:custGeom>
            <a:avLst/>
            <a:gdLst>
              <a:gd name="connsiteX0" fmla="*/ 0 w 6441871"/>
              <a:gd name="connsiteY0" fmla="*/ 0 h 6858000"/>
              <a:gd name="connsiteX1" fmla="*/ 101600 w 6441871"/>
              <a:gd name="connsiteY1" fmla="*/ 0 h 6858000"/>
              <a:gd name="connsiteX2" fmla="*/ 137916 w 6441871"/>
              <a:gd name="connsiteY2" fmla="*/ 0 h 6858000"/>
              <a:gd name="connsiteX3" fmla="*/ 298699 w 6441871"/>
              <a:gd name="connsiteY3" fmla="*/ 0 h 6858000"/>
              <a:gd name="connsiteX4" fmla="*/ 1066800 w 6441871"/>
              <a:gd name="connsiteY4" fmla="*/ 0 h 6858000"/>
              <a:gd name="connsiteX5" fmla="*/ 6441871 w 6441871"/>
              <a:gd name="connsiteY5" fmla="*/ 0 h 6858000"/>
              <a:gd name="connsiteX6" fmla="*/ 5112885 w 6441871"/>
              <a:gd name="connsiteY6" fmla="*/ 6858000 h 6858000"/>
              <a:gd name="connsiteX7" fmla="*/ 1066800 w 6441871"/>
              <a:gd name="connsiteY7" fmla="*/ 6858000 h 6858000"/>
              <a:gd name="connsiteX8" fmla="*/ 298699 w 6441871"/>
              <a:gd name="connsiteY8" fmla="*/ 6858000 h 6858000"/>
              <a:gd name="connsiteX9" fmla="*/ 137916 w 6441871"/>
              <a:gd name="connsiteY9" fmla="*/ 6858000 h 6858000"/>
              <a:gd name="connsiteX10" fmla="*/ 101600 w 6441871"/>
              <a:gd name="connsiteY10" fmla="*/ 6858000 h 6858000"/>
              <a:gd name="connsiteX11" fmla="*/ 0 w 644187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1871" h="6858000">
                <a:moveTo>
                  <a:pt x="0" y="0"/>
                </a:moveTo>
                <a:lnTo>
                  <a:pt x="101600" y="0"/>
                </a:lnTo>
                <a:lnTo>
                  <a:pt x="137916" y="0"/>
                </a:lnTo>
                <a:lnTo>
                  <a:pt x="298699" y="0"/>
                </a:lnTo>
                <a:lnTo>
                  <a:pt x="1066800" y="0"/>
                </a:lnTo>
                <a:lnTo>
                  <a:pt x="6441871" y="0"/>
                </a:lnTo>
                <a:lnTo>
                  <a:pt x="5112885" y="6858000"/>
                </a:lnTo>
                <a:lnTo>
                  <a:pt x="1066800" y="6858000"/>
                </a:lnTo>
                <a:lnTo>
                  <a:pt x="298699" y="6858000"/>
                </a:lnTo>
                <a:lnTo>
                  <a:pt x="137916" y="6858000"/>
                </a:lnTo>
                <a:lnTo>
                  <a:pt x="10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9DEF5E-9DFA-48F2-B587-8C7D3B23F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49080" y="1514474"/>
            <a:ext cx="4902198" cy="149579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de-DE" err="1"/>
              <a:t>Mastertitelfor-mat</a:t>
            </a:r>
            <a:r>
              <a:rPr lang="de-DE"/>
              <a:t>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13E919-3B6A-42C5-9911-5CC3A3C35B7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49081" y="3168281"/>
            <a:ext cx="4377508" cy="4651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64D20D1-EE3A-493F-A542-0580F3A2999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1655434"/>
            <a:ext cx="552451" cy="431801"/>
            <a:chOff x="1009650" y="6149976"/>
            <a:chExt cx="552451" cy="431800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0A73D22-A5C4-455A-91DE-327C5100479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01775" y="6149976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52F0F309-1143-4D88-96FB-C6F465C6461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55713" y="6149976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161A4D5-A139-4226-BB10-A748CE3C7D4F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009650" y="6149976"/>
              <a:ext cx="430213" cy="431800"/>
            </a:xfrm>
            <a:custGeom>
              <a:avLst/>
              <a:gdLst>
                <a:gd name="T0" fmla="*/ 271 w 271"/>
                <a:gd name="T1" fmla="*/ 77 h 272"/>
                <a:gd name="T2" fmla="*/ 271 w 271"/>
                <a:gd name="T3" fmla="*/ 38 h 272"/>
                <a:gd name="T4" fmla="*/ 193 w 271"/>
                <a:gd name="T5" fmla="*/ 38 h 272"/>
                <a:gd name="T6" fmla="*/ 193 w 271"/>
                <a:gd name="T7" fmla="*/ 77 h 272"/>
                <a:gd name="T8" fmla="*/ 155 w 271"/>
                <a:gd name="T9" fmla="*/ 77 h 272"/>
                <a:gd name="T10" fmla="*/ 155 w 271"/>
                <a:gd name="T11" fmla="*/ 38 h 272"/>
                <a:gd name="T12" fmla="*/ 116 w 271"/>
                <a:gd name="T13" fmla="*/ 38 h 272"/>
                <a:gd name="T14" fmla="*/ 116 w 271"/>
                <a:gd name="T15" fmla="*/ 0 h 272"/>
                <a:gd name="T16" fmla="*/ 0 w 271"/>
                <a:gd name="T17" fmla="*/ 0 h 272"/>
                <a:gd name="T18" fmla="*/ 0 w 271"/>
                <a:gd name="T19" fmla="*/ 38 h 272"/>
                <a:gd name="T20" fmla="*/ 38 w 271"/>
                <a:gd name="T21" fmla="*/ 38 h 272"/>
                <a:gd name="T22" fmla="*/ 38 w 271"/>
                <a:gd name="T23" fmla="*/ 77 h 272"/>
                <a:gd name="T24" fmla="*/ 0 w 271"/>
                <a:gd name="T25" fmla="*/ 77 h 272"/>
                <a:gd name="T26" fmla="*/ 0 w 271"/>
                <a:gd name="T27" fmla="*/ 272 h 272"/>
                <a:gd name="T28" fmla="*/ 77 w 271"/>
                <a:gd name="T29" fmla="*/ 272 h 272"/>
                <a:gd name="T30" fmla="*/ 77 w 271"/>
                <a:gd name="T31" fmla="*/ 233 h 272"/>
                <a:gd name="T32" fmla="*/ 116 w 271"/>
                <a:gd name="T33" fmla="*/ 233 h 272"/>
                <a:gd name="T34" fmla="*/ 116 w 271"/>
                <a:gd name="T35" fmla="*/ 272 h 272"/>
                <a:gd name="T36" fmla="*/ 155 w 271"/>
                <a:gd name="T37" fmla="*/ 272 h 272"/>
                <a:gd name="T38" fmla="*/ 155 w 271"/>
                <a:gd name="T39" fmla="*/ 193 h 272"/>
                <a:gd name="T40" fmla="*/ 116 w 271"/>
                <a:gd name="T41" fmla="*/ 193 h 272"/>
                <a:gd name="T42" fmla="*/ 116 w 271"/>
                <a:gd name="T43" fmla="*/ 155 h 272"/>
                <a:gd name="T44" fmla="*/ 155 w 271"/>
                <a:gd name="T45" fmla="*/ 155 h 272"/>
                <a:gd name="T46" fmla="*/ 155 w 271"/>
                <a:gd name="T47" fmla="*/ 116 h 272"/>
                <a:gd name="T48" fmla="*/ 193 w 271"/>
                <a:gd name="T49" fmla="*/ 116 h 272"/>
                <a:gd name="T50" fmla="*/ 193 w 271"/>
                <a:gd name="T51" fmla="*/ 155 h 272"/>
                <a:gd name="T52" fmla="*/ 155 w 271"/>
                <a:gd name="T53" fmla="*/ 155 h 272"/>
                <a:gd name="T54" fmla="*/ 155 w 271"/>
                <a:gd name="T55" fmla="*/ 193 h 272"/>
                <a:gd name="T56" fmla="*/ 232 w 271"/>
                <a:gd name="T57" fmla="*/ 193 h 272"/>
                <a:gd name="T58" fmla="*/ 232 w 271"/>
                <a:gd name="T59" fmla="*/ 155 h 272"/>
                <a:gd name="T60" fmla="*/ 271 w 271"/>
                <a:gd name="T61" fmla="*/ 155 h 272"/>
                <a:gd name="T62" fmla="*/ 271 w 271"/>
                <a:gd name="T63" fmla="*/ 116 h 272"/>
                <a:gd name="T64" fmla="*/ 232 w 271"/>
                <a:gd name="T65" fmla="*/ 116 h 272"/>
                <a:gd name="T66" fmla="*/ 232 w 271"/>
                <a:gd name="T67" fmla="*/ 77 h 272"/>
                <a:gd name="T68" fmla="*/ 271 w 271"/>
                <a:gd name="T69" fmla="*/ 77 h 272"/>
                <a:gd name="T70" fmla="*/ 77 w 271"/>
                <a:gd name="T71" fmla="*/ 193 h 272"/>
                <a:gd name="T72" fmla="*/ 38 w 271"/>
                <a:gd name="T73" fmla="*/ 193 h 272"/>
                <a:gd name="T74" fmla="*/ 38 w 271"/>
                <a:gd name="T75" fmla="*/ 155 h 272"/>
                <a:gd name="T76" fmla="*/ 77 w 271"/>
                <a:gd name="T77" fmla="*/ 155 h 272"/>
                <a:gd name="T78" fmla="*/ 77 w 271"/>
                <a:gd name="T79" fmla="*/ 193 h 272"/>
                <a:gd name="T80" fmla="*/ 116 w 271"/>
                <a:gd name="T81" fmla="*/ 116 h 272"/>
                <a:gd name="T82" fmla="*/ 77 w 271"/>
                <a:gd name="T83" fmla="*/ 116 h 272"/>
                <a:gd name="T84" fmla="*/ 77 w 271"/>
                <a:gd name="T85" fmla="*/ 77 h 272"/>
                <a:gd name="T86" fmla="*/ 116 w 271"/>
                <a:gd name="T87" fmla="*/ 77 h 272"/>
                <a:gd name="T88" fmla="*/ 116 w 271"/>
                <a:gd name="T89" fmla="*/ 11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72">
                  <a:moveTo>
                    <a:pt x="271" y="77"/>
                  </a:moveTo>
                  <a:lnTo>
                    <a:pt x="271" y="38"/>
                  </a:lnTo>
                  <a:lnTo>
                    <a:pt x="193" y="38"/>
                  </a:lnTo>
                  <a:lnTo>
                    <a:pt x="193" y="77"/>
                  </a:lnTo>
                  <a:lnTo>
                    <a:pt x="155" y="77"/>
                  </a:lnTo>
                  <a:lnTo>
                    <a:pt x="155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8" y="38"/>
                  </a:lnTo>
                  <a:lnTo>
                    <a:pt x="38" y="77"/>
                  </a:lnTo>
                  <a:lnTo>
                    <a:pt x="0" y="77"/>
                  </a:lnTo>
                  <a:lnTo>
                    <a:pt x="0" y="272"/>
                  </a:lnTo>
                  <a:lnTo>
                    <a:pt x="77" y="272"/>
                  </a:lnTo>
                  <a:lnTo>
                    <a:pt x="77" y="233"/>
                  </a:lnTo>
                  <a:lnTo>
                    <a:pt x="116" y="233"/>
                  </a:lnTo>
                  <a:lnTo>
                    <a:pt x="116" y="272"/>
                  </a:lnTo>
                  <a:lnTo>
                    <a:pt x="155" y="272"/>
                  </a:lnTo>
                  <a:lnTo>
                    <a:pt x="155" y="193"/>
                  </a:lnTo>
                  <a:lnTo>
                    <a:pt x="116" y="193"/>
                  </a:lnTo>
                  <a:lnTo>
                    <a:pt x="116" y="155"/>
                  </a:lnTo>
                  <a:lnTo>
                    <a:pt x="155" y="155"/>
                  </a:lnTo>
                  <a:lnTo>
                    <a:pt x="155" y="116"/>
                  </a:lnTo>
                  <a:lnTo>
                    <a:pt x="193" y="116"/>
                  </a:lnTo>
                  <a:lnTo>
                    <a:pt x="193" y="155"/>
                  </a:lnTo>
                  <a:lnTo>
                    <a:pt x="155" y="155"/>
                  </a:lnTo>
                  <a:lnTo>
                    <a:pt x="155" y="193"/>
                  </a:lnTo>
                  <a:lnTo>
                    <a:pt x="232" y="193"/>
                  </a:lnTo>
                  <a:lnTo>
                    <a:pt x="232" y="155"/>
                  </a:lnTo>
                  <a:lnTo>
                    <a:pt x="271" y="155"/>
                  </a:lnTo>
                  <a:lnTo>
                    <a:pt x="271" y="116"/>
                  </a:lnTo>
                  <a:lnTo>
                    <a:pt x="232" y="116"/>
                  </a:lnTo>
                  <a:lnTo>
                    <a:pt x="232" y="77"/>
                  </a:lnTo>
                  <a:lnTo>
                    <a:pt x="271" y="77"/>
                  </a:lnTo>
                  <a:close/>
                  <a:moveTo>
                    <a:pt x="77" y="193"/>
                  </a:moveTo>
                  <a:lnTo>
                    <a:pt x="38" y="193"/>
                  </a:lnTo>
                  <a:lnTo>
                    <a:pt x="38" y="155"/>
                  </a:lnTo>
                  <a:lnTo>
                    <a:pt x="77" y="155"/>
                  </a:lnTo>
                  <a:lnTo>
                    <a:pt x="77" y="193"/>
                  </a:lnTo>
                  <a:close/>
                  <a:moveTo>
                    <a:pt x="116" y="116"/>
                  </a:moveTo>
                  <a:lnTo>
                    <a:pt x="77" y="116"/>
                  </a:lnTo>
                  <a:lnTo>
                    <a:pt x="77" y="77"/>
                  </a:lnTo>
                  <a:lnTo>
                    <a:pt x="116" y="77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231658D7-CF56-4977-9FE9-A741E063134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39863" y="6272213"/>
              <a:ext cx="619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99E82B51-2298-4155-A8DD-6FDE599AEAB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01775" y="6334126"/>
              <a:ext cx="60325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82FDD3E-9F1C-4B83-8F67-3AFE972B2D0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39863" y="6456363"/>
              <a:ext cx="122238" cy="125413"/>
            </a:xfrm>
            <a:custGeom>
              <a:avLst/>
              <a:gdLst>
                <a:gd name="T0" fmla="*/ 39 w 77"/>
                <a:gd name="T1" fmla="*/ 0 h 79"/>
                <a:gd name="T2" fmla="*/ 0 w 77"/>
                <a:gd name="T3" fmla="*/ 0 h 79"/>
                <a:gd name="T4" fmla="*/ 0 w 77"/>
                <a:gd name="T5" fmla="*/ 40 h 79"/>
                <a:gd name="T6" fmla="*/ 39 w 77"/>
                <a:gd name="T7" fmla="*/ 40 h 79"/>
                <a:gd name="T8" fmla="*/ 39 w 77"/>
                <a:gd name="T9" fmla="*/ 79 h 79"/>
                <a:gd name="T10" fmla="*/ 77 w 77"/>
                <a:gd name="T11" fmla="*/ 79 h 79"/>
                <a:gd name="T12" fmla="*/ 77 w 77"/>
                <a:gd name="T13" fmla="*/ 40 h 79"/>
                <a:gd name="T14" fmla="*/ 39 w 77"/>
                <a:gd name="T15" fmla="*/ 40 h 79"/>
                <a:gd name="T16" fmla="*/ 39 w 77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9">
                  <a:moveTo>
                    <a:pt x="39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9" y="40"/>
                  </a:lnTo>
                  <a:lnTo>
                    <a:pt x="39" y="79"/>
                  </a:lnTo>
                  <a:lnTo>
                    <a:pt x="77" y="79"/>
                  </a:lnTo>
                  <a:lnTo>
                    <a:pt x="77" y="40"/>
                  </a:lnTo>
                  <a:lnTo>
                    <a:pt x="39" y="4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F8CDD1DC-92CB-47D2-B9B4-842607B4F07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316038" y="6519863"/>
              <a:ext cx="619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17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4AD62D81-8C3D-4AB6-85FE-D1ADDFBE7471}"/>
              </a:ext>
            </a:extLst>
          </p:cNvPr>
          <p:cNvSpPr>
            <a:spLocks noChangeAspect="1"/>
          </p:cNvSpPr>
          <p:nvPr userDrawn="1"/>
        </p:nvSpPr>
        <p:spPr bwMode="gray">
          <a:xfrm rot="5400000" flipH="1">
            <a:off x="4662860" y="-669555"/>
            <a:ext cx="2864695" cy="12190415"/>
          </a:xfrm>
          <a:custGeom>
            <a:avLst/>
            <a:gdLst>
              <a:gd name="connsiteX0" fmla="*/ 2864695 w 2864695"/>
              <a:gd name="connsiteY0" fmla="*/ 0 h 12190415"/>
              <a:gd name="connsiteX1" fmla="*/ 0 w 2864695"/>
              <a:gd name="connsiteY1" fmla="*/ 0 h 12190415"/>
              <a:gd name="connsiteX2" fmla="*/ 1 w 2864695"/>
              <a:gd name="connsiteY2" fmla="*/ 12190415 h 12190415"/>
              <a:gd name="connsiteX3" fmla="*/ 1535709 w 2864695"/>
              <a:gd name="connsiteY3" fmla="*/ 12190415 h 1219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695" h="12190415">
                <a:moveTo>
                  <a:pt x="2864695" y="0"/>
                </a:moveTo>
                <a:lnTo>
                  <a:pt x="0" y="0"/>
                </a:lnTo>
                <a:lnTo>
                  <a:pt x="1" y="12190415"/>
                </a:lnTo>
                <a:lnTo>
                  <a:pt x="1535709" y="121904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AEC90D3-F28F-41C9-8937-FBFC7A384E49}"/>
              </a:ext>
            </a:extLst>
          </p:cNvPr>
          <p:cNvSpPr/>
          <p:nvPr userDrawn="1"/>
        </p:nvSpPr>
        <p:spPr bwMode="gray">
          <a:xfrm>
            <a:off x="0" y="0"/>
            <a:ext cx="12190413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/>
          </a:p>
        </p:txBody>
      </p:sp>
      <p:sp>
        <p:nvSpPr>
          <p:cNvPr id="7" name="Foliennummer">
            <a:extLst>
              <a:ext uri="{FF2B5EF4-FFF2-40B4-BE49-F238E27FC236}">
                <a16:creationId xmlns:a16="http://schemas.microsoft.com/office/drawing/2014/main" id="{7D26E7B9-36FB-4738-B438-B515BAF98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181600" y="6277176"/>
            <a:ext cx="46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000" b="1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E8AC66E-3F23-4946-9308-8A2E58CDA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0000" y="6277176"/>
            <a:ext cx="463398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r>
              <a:rPr lang="de-DE"/>
              <a:t>Smart Clinic – Auf dem Weg zum digitalen Vorreiter</a:t>
            </a:r>
          </a:p>
        </p:txBody>
      </p:sp>
      <p:sp>
        <p:nvSpPr>
          <p:cNvPr id="9" name="Datum">
            <a:extLst>
              <a:ext uri="{FF2B5EF4-FFF2-40B4-BE49-F238E27FC236}">
                <a16:creationId xmlns:a16="http://schemas.microsoft.com/office/drawing/2014/main" id="{576BE0DE-93D5-4FB5-90CB-5EA993567A4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375206" y="6277176"/>
            <a:ext cx="144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536A7F7-711D-467F-A1CC-7B2BB2C94403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1653839"/>
            <a:ext cx="552451" cy="431801"/>
            <a:chOff x="1009650" y="6149976"/>
            <a:chExt cx="552451" cy="431800"/>
          </a:xfrm>
          <a:solidFill>
            <a:schemeClr val="accent1"/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9147F8A1-DF39-43E4-A18C-85B76627D74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01775" y="6149976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E3278A85-F0E0-45B2-A22D-B9DC73C9FD4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55713" y="6149976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1D14429-1C1B-49C1-95D8-B7BCDD9E9B9D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009650" y="6149976"/>
              <a:ext cx="430213" cy="431800"/>
            </a:xfrm>
            <a:custGeom>
              <a:avLst/>
              <a:gdLst>
                <a:gd name="T0" fmla="*/ 271 w 271"/>
                <a:gd name="T1" fmla="*/ 77 h 272"/>
                <a:gd name="T2" fmla="*/ 271 w 271"/>
                <a:gd name="T3" fmla="*/ 38 h 272"/>
                <a:gd name="T4" fmla="*/ 193 w 271"/>
                <a:gd name="T5" fmla="*/ 38 h 272"/>
                <a:gd name="T6" fmla="*/ 193 w 271"/>
                <a:gd name="T7" fmla="*/ 77 h 272"/>
                <a:gd name="T8" fmla="*/ 155 w 271"/>
                <a:gd name="T9" fmla="*/ 77 h 272"/>
                <a:gd name="T10" fmla="*/ 155 w 271"/>
                <a:gd name="T11" fmla="*/ 38 h 272"/>
                <a:gd name="T12" fmla="*/ 116 w 271"/>
                <a:gd name="T13" fmla="*/ 38 h 272"/>
                <a:gd name="T14" fmla="*/ 116 w 271"/>
                <a:gd name="T15" fmla="*/ 0 h 272"/>
                <a:gd name="T16" fmla="*/ 0 w 271"/>
                <a:gd name="T17" fmla="*/ 0 h 272"/>
                <a:gd name="T18" fmla="*/ 0 w 271"/>
                <a:gd name="T19" fmla="*/ 38 h 272"/>
                <a:gd name="T20" fmla="*/ 38 w 271"/>
                <a:gd name="T21" fmla="*/ 38 h 272"/>
                <a:gd name="T22" fmla="*/ 38 w 271"/>
                <a:gd name="T23" fmla="*/ 77 h 272"/>
                <a:gd name="T24" fmla="*/ 0 w 271"/>
                <a:gd name="T25" fmla="*/ 77 h 272"/>
                <a:gd name="T26" fmla="*/ 0 w 271"/>
                <a:gd name="T27" fmla="*/ 272 h 272"/>
                <a:gd name="T28" fmla="*/ 77 w 271"/>
                <a:gd name="T29" fmla="*/ 272 h 272"/>
                <a:gd name="T30" fmla="*/ 77 w 271"/>
                <a:gd name="T31" fmla="*/ 233 h 272"/>
                <a:gd name="T32" fmla="*/ 116 w 271"/>
                <a:gd name="T33" fmla="*/ 233 h 272"/>
                <a:gd name="T34" fmla="*/ 116 w 271"/>
                <a:gd name="T35" fmla="*/ 272 h 272"/>
                <a:gd name="T36" fmla="*/ 155 w 271"/>
                <a:gd name="T37" fmla="*/ 272 h 272"/>
                <a:gd name="T38" fmla="*/ 155 w 271"/>
                <a:gd name="T39" fmla="*/ 193 h 272"/>
                <a:gd name="T40" fmla="*/ 116 w 271"/>
                <a:gd name="T41" fmla="*/ 193 h 272"/>
                <a:gd name="T42" fmla="*/ 116 w 271"/>
                <a:gd name="T43" fmla="*/ 155 h 272"/>
                <a:gd name="T44" fmla="*/ 155 w 271"/>
                <a:gd name="T45" fmla="*/ 155 h 272"/>
                <a:gd name="T46" fmla="*/ 155 w 271"/>
                <a:gd name="T47" fmla="*/ 116 h 272"/>
                <a:gd name="T48" fmla="*/ 193 w 271"/>
                <a:gd name="T49" fmla="*/ 116 h 272"/>
                <a:gd name="T50" fmla="*/ 193 w 271"/>
                <a:gd name="T51" fmla="*/ 155 h 272"/>
                <a:gd name="T52" fmla="*/ 155 w 271"/>
                <a:gd name="T53" fmla="*/ 155 h 272"/>
                <a:gd name="T54" fmla="*/ 155 w 271"/>
                <a:gd name="T55" fmla="*/ 193 h 272"/>
                <a:gd name="T56" fmla="*/ 232 w 271"/>
                <a:gd name="T57" fmla="*/ 193 h 272"/>
                <a:gd name="T58" fmla="*/ 232 w 271"/>
                <a:gd name="T59" fmla="*/ 155 h 272"/>
                <a:gd name="T60" fmla="*/ 271 w 271"/>
                <a:gd name="T61" fmla="*/ 155 h 272"/>
                <a:gd name="T62" fmla="*/ 271 w 271"/>
                <a:gd name="T63" fmla="*/ 116 h 272"/>
                <a:gd name="T64" fmla="*/ 232 w 271"/>
                <a:gd name="T65" fmla="*/ 116 h 272"/>
                <a:gd name="T66" fmla="*/ 232 w 271"/>
                <a:gd name="T67" fmla="*/ 77 h 272"/>
                <a:gd name="T68" fmla="*/ 271 w 271"/>
                <a:gd name="T69" fmla="*/ 77 h 272"/>
                <a:gd name="T70" fmla="*/ 77 w 271"/>
                <a:gd name="T71" fmla="*/ 193 h 272"/>
                <a:gd name="T72" fmla="*/ 38 w 271"/>
                <a:gd name="T73" fmla="*/ 193 h 272"/>
                <a:gd name="T74" fmla="*/ 38 w 271"/>
                <a:gd name="T75" fmla="*/ 155 h 272"/>
                <a:gd name="T76" fmla="*/ 77 w 271"/>
                <a:gd name="T77" fmla="*/ 155 h 272"/>
                <a:gd name="T78" fmla="*/ 77 w 271"/>
                <a:gd name="T79" fmla="*/ 193 h 272"/>
                <a:gd name="T80" fmla="*/ 116 w 271"/>
                <a:gd name="T81" fmla="*/ 116 h 272"/>
                <a:gd name="T82" fmla="*/ 77 w 271"/>
                <a:gd name="T83" fmla="*/ 116 h 272"/>
                <a:gd name="T84" fmla="*/ 77 w 271"/>
                <a:gd name="T85" fmla="*/ 77 h 272"/>
                <a:gd name="T86" fmla="*/ 116 w 271"/>
                <a:gd name="T87" fmla="*/ 77 h 272"/>
                <a:gd name="T88" fmla="*/ 116 w 271"/>
                <a:gd name="T89" fmla="*/ 11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72">
                  <a:moveTo>
                    <a:pt x="271" y="77"/>
                  </a:moveTo>
                  <a:lnTo>
                    <a:pt x="271" y="38"/>
                  </a:lnTo>
                  <a:lnTo>
                    <a:pt x="193" y="38"/>
                  </a:lnTo>
                  <a:lnTo>
                    <a:pt x="193" y="77"/>
                  </a:lnTo>
                  <a:lnTo>
                    <a:pt x="155" y="77"/>
                  </a:lnTo>
                  <a:lnTo>
                    <a:pt x="155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8" y="38"/>
                  </a:lnTo>
                  <a:lnTo>
                    <a:pt x="38" y="77"/>
                  </a:lnTo>
                  <a:lnTo>
                    <a:pt x="0" y="77"/>
                  </a:lnTo>
                  <a:lnTo>
                    <a:pt x="0" y="272"/>
                  </a:lnTo>
                  <a:lnTo>
                    <a:pt x="77" y="272"/>
                  </a:lnTo>
                  <a:lnTo>
                    <a:pt x="77" y="233"/>
                  </a:lnTo>
                  <a:lnTo>
                    <a:pt x="116" y="233"/>
                  </a:lnTo>
                  <a:lnTo>
                    <a:pt x="116" y="272"/>
                  </a:lnTo>
                  <a:lnTo>
                    <a:pt x="155" y="272"/>
                  </a:lnTo>
                  <a:lnTo>
                    <a:pt x="155" y="193"/>
                  </a:lnTo>
                  <a:lnTo>
                    <a:pt x="116" y="193"/>
                  </a:lnTo>
                  <a:lnTo>
                    <a:pt x="116" y="155"/>
                  </a:lnTo>
                  <a:lnTo>
                    <a:pt x="155" y="155"/>
                  </a:lnTo>
                  <a:lnTo>
                    <a:pt x="155" y="116"/>
                  </a:lnTo>
                  <a:lnTo>
                    <a:pt x="193" y="116"/>
                  </a:lnTo>
                  <a:lnTo>
                    <a:pt x="193" y="155"/>
                  </a:lnTo>
                  <a:lnTo>
                    <a:pt x="155" y="155"/>
                  </a:lnTo>
                  <a:lnTo>
                    <a:pt x="155" y="193"/>
                  </a:lnTo>
                  <a:lnTo>
                    <a:pt x="232" y="193"/>
                  </a:lnTo>
                  <a:lnTo>
                    <a:pt x="232" y="155"/>
                  </a:lnTo>
                  <a:lnTo>
                    <a:pt x="271" y="155"/>
                  </a:lnTo>
                  <a:lnTo>
                    <a:pt x="271" y="116"/>
                  </a:lnTo>
                  <a:lnTo>
                    <a:pt x="232" y="116"/>
                  </a:lnTo>
                  <a:lnTo>
                    <a:pt x="232" y="77"/>
                  </a:lnTo>
                  <a:lnTo>
                    <a:pt x="271" y="77"/>
                  </a:lnTo>
                  <a:close/>
                  <a:moveTo>
                    <a:pt x="77" y="193"/>
                  </a:moveTo>
                  <a:lnTo>
                    <a:pt x="38" y="193"/>
                  </a:lnTo>
                  <a:lnTo>
                    <a:pt x="38" y="155"/>
                  </a:lnTo>
                  <a:lnTo>
                    <a:pt x="77" y="155"/>
                  </a:lnTo>
                  <a:lnTo>
                    <a:pt x="77" y="193"/>
                  </a:lnTo>
                  <a:close/>
                  <a:moveTo>
                    <a:pt x="116" y="116"/>
                  </a:moveTo>
                  <a:lnTo>
                    <a:pt x="77" y="116"/>
                  </a:lnTo>
                  <a:lnTo>
                    <a:pt x="77" y="77"/>
                  </a:lnTo>
                  <a:lnTo>
                    <a:pt x="116" y="77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9C654C42-9808-4E57-B5E3-E409B95B9C5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39863" y="6272213"/>
              <a:ext cx="619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F33F2CCD-21F1-45C5-908E-E6889F644A2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01775" y="6334126"/>
              <a:ext cx="60325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D1F4EF7-B5CF-461C-890E-2238191A281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39863" y="6456363"/>
              <a:ext cx="122238" cy="125413"/>
            </a:xfrm>
            <a:custGeom>
              <a:avLst/>
              <a:gdLst>
                <a:gd name="T0" fmla="*/ 39 w 77"/>
                <a:gd name="T1" fmla="*/ 0 h 79"/>
                <a:gd name="T2" fmla="*/ 0 w 77"/>
                <a:gd name="T3" fmla="*/ 0 h 79"/>
                <a:gd name="T4" fmla="*/ 0 w 77"/>
                <a:gd name="T5" fmla="*/ 40 h 79"/>
                <a:gd name="T6" fmla="*/ 39 w 77"/>
                <a:gd name="T7" fmla="*/ 40 h 79"/>
                <a:gd name="T8" fmla="*/ 39 w 77"/>
                <a:gd name="T9" fmla="*/ 79 h 79"/>
                <a:gd name="T10" fmla="*/ 77 w 77"/>
                <a:gd name="T11" fmla="*/ 79 h 79"/>
                <a:gd name="T12" fmla="*/ 77 w 77"/>
                <a:gd name="T13" fmla="*/ 40 h 79"/>
                <a:gd name="T14" fmla="*/ 39 w 77"/>
                <a:gd name="T15" fmla="*/ 40 h 79"/>
                <a:gd name="T16" fmla="*/ 39 w 77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9">
                  <a:moveTo>
                    <a:pt x="39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9" y="40"/>
                  </a:lnTo>
                  <a:lnTo>
                    <a:pt x="39" y="79"/>
                  </a:lnTo>
                  <a:lnTo>
                    <a:pt x="77" y="79"/>
                  </a:lnTo>
                  <a:lnTo>
                    <a:pt x="77" y="40"/>
                  </a:lnTo>
                  <a:lnTo>
                    <a:pt x="39" y="4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E82B2A97-A730-453E-A9E1-D9B2B41F85F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316038" y="6519863"/>
              <a:ext cx="619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Titel 1">
            <a:extLst>
              <a:ext uri="{FF2B5EF4-FFF2-40B4-BE49-F238E27FC236}">
                <a16:creationId xmlns:a16="http://schemas.microsoft.com/office/drawing/2014/main" id="{8EEF7C58-DBFD-41AB-882C-1A04F88F0F3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49080" y="1537341"/>
            <a:ext cx="4902198" cy="1329595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A3054C2-104B-43C0-8A44-013C6C6FD736}"/>
              </a:ext>
            </a:extLst>
          </p:cNvPr>
          <p:cNvGrpSpPr/>
          <p:nvPr userDrawn="1"/>
        </p:nvGrpSpPr>
        <p:grpSpPr bwMode="gray">
          <a:xfrm>
            <a:off x="10059991" y="523875"/>
            <a:ext cx="1589088" cy="593725"/>
            <a:chOff x="10059991" y="523875"/>
            <a:chExt cx="1589088" cy="593725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5F0FF819-AC62-44EC-9C0C-1ECF6F96CB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11159"/>
            <a:stretch/>
          </p:blipFill>
          <p:spPr bwMode="gray">
            <a:xfrm>
              <a:off x="10521315" y="859154"/>
              <a:ext cx="59055" cy="60961"/>
            </a:xfrm>
            <a:prstGeom prst="rect">
              <a:avLst/>
            </a:prstGeom>
          </p:spPr>
        </p:pic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EC005DD8-62CB-4A95-A427-435A93182F8D}"/>
                </a:ext>
              </a:extLst>
            </p:cNvPr>
            <p:cNvGrpSpPr>
              <a:grpSpLocks noChangeAspect="1"/>
            </p:cNvGrpSpPr>
            <p:nvPr userDrawn="1"/>
          </p:nvGrpSpPr>
          <p:grpSpPr bwMode="gray">
            <a:xfrm>
              <a:off x="10059991" y="523875"/>
              <a:ext cx="1589088" cy="593725"/>
              <a:chOff x="6337" y="330"/>
              <a:chExt cx="1001" cy="374"/>
            </a:xfrm>
            <a:solidFill>
              <a:schemeClr val="accent1"/>
            </a:solidFill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5859DAA7-45E5-4BD9-8B0C-EC90FB3C40A2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6340" y="388"/>
                <a:ext cx="997" cy="195"/>
              </a:xfrm>
              <a:custGeom>
                <a:avLst/>
                <a:gdLst>
                  <a:gd name="T0" fmla="*/ 236 w 1284"/>
                  <a:gd name="T1" fmla="*/ 17 h 250"/>
                  <a:gd name="T2" fmla="*/ 98 w 1284"/>
                  <a:gd name="T3" fmla="*/ 17 h 250"/>
                  <a:gd name="T4" fmla="*/ 0 w 1284"/>
                  <a:gd name="T5" fmla="*/ 116 h 250"/>
                  <a:gd name="T6" fmla="*/ 56 w 1284"/>
                  <a:gd name="T7" fmla="*/ 244 h 250"/>
                  <a:gd name="T8" fmla="*/ 68 w 1284"/>
                  <a:gd name="T9" fmla="*/ 81 h 250"/>
                  <a:gd name="T10" fmla="*/ 128 w 1284"/>
                  <a:gd name="T11" fmla="*/ 81 h 250"/>
                  <a:gd name="T12" fmla="*/ 139 w 1284"/>
                  <a:gd name="T13" fmla="*/ 116 h 250"/>
                  <a:gd name="T14" fmla="*/ 196 w 1284"/>
                  <a:gd name="T15" fmla="*/ 244 h 250"/>
                  <a:gd name="T16" fmla="*/ 195 w 1284"/>
                  <a:gd name="T17" fmla="*/ 107 h 250"/>
                  <a:gd name="T18" fmla="*/ 236 w 1284"/>
                  <a:gd name="T19" fmla="*/ 69 h 250"/>
                  <a:gd name="T20" fmla="*/ 279 w 1284"/>
                  <a:gd name="T21" fmla="*/ 112 h 250"/>
                  <a:gd name="T22" fmla="*/ 335 w 1284"/>
                  <a:gd name="T23" fmla="*/ 244 h 250"/>
                  <a:gd name="T24" fmla="*/ 307 w 1284"/>
                  <a:gd name="T25" fmla="*/ 44 h 250"/>
                  <a:gd name="T26" fmla="*/ 477 w 1284"/>
                  <a:gd name="T27" fmla="*/ 129 h 250"/>
                  <a:gd name="T28" fmla="*/ 485 w 1284"/>
                  <a:gd name="T29" fmla="*/ 120 h 250"/>
                  <a:gd name="T30" fmla="*/ 477 w 1284"/>
                  <a:gd name="T31" fmla="*/ 102 h 250"/>
                  <a:gd name="T32" fmla="*/ 486 w 1284"/>
                  <a:gd name="T33" fmla="*/ 111 h 250"/>
                  <a:gd name="T34" fmla="*/ 477 w 1284"/>
                  <a:gd name="T35" fmla="*/ 102 h 250"/>
                  <a:gd name="T36" fmla="*/ 506 w 1284"/>
                  <a:gd name="T37" fmla="*/ 103 h 250"/>
                  <a:gd name="T38" fmla="*/ 515 w 1284"/>
                  <a:gd name="T39" fmla="*/ 95 h 250"/>
                  <a:gd name="T40" fmla="*/ 455 w 1284"/>
                  <a:gd name="T41" fmla="*/ 88 h 250"/>
                  <a:gd name="T42" fmla="*/ 463 w 1284"/>
                  <a:gd name="T43" fmla="*/ 94 h 250"/>
                  <a:gd name="T44" fmla="*/ 455 w 1284"/>
                  <a:gd name="T45" fmla="*/ 88 h 250"/>
                  <a:gd name="T46" fmla="*/ 493 w 1284"/>
                  <a:gd name="T47" fmla="*/ 120 h 250"/>
                  <a:gd name="T48" fmla="*/ 501 w 1284"/>
                  <a:gd name="T49" fmla="*/ 112 h 250"/>
                  <a:gd name="T50" fmla="*/ 491 w 1284"/>
                  <a:gd name="T51" fmla="*/ 136 h 250"/>
                  <a:gd name="T52" fmla="*/ 500 w 1284"/>
                  <a:gd name="T53" fmla="*/ 144 h 250"/>
                  <a:gd name="T54" fmla="*/ 491 w 1284"/>
                  <a:gd name="T55" fmla="*/ 136 h 250"/>
                  <a:gd name="T56" fmla="*/ 892 w 1284"/>
                  <a:gd name="T57" fmla="*/ 0 h 250"/>
                  <a:gd name="T58" fmla="*/ 766 w 1284"/>
                  <a:gd name="T59" fmla="*/ 124 h 250"/>
                  <a:gd name="T60" fmla="*/ 892 w 1284"/>
                  <a:gd name="T61" fmla="*/ 249 h 250"/>
                  <a:gd name="T62" fmla="*/ 1019 w 1284"/>
                  <a:gd name="T63" fmla="*/ 124 h 250"/>
                  <a:gd name="T64" fmla="*/ 942 w 1284"/>
                  <a:gd name="T65" fmla="*/ 177 h 250"/>
                  <a:gd name="T66" fmla="*/ 842 w 1284"/>
                  <a:gd name="T67" fmla="*/ 177 h 250"/>
                  <a:gd name="T68" fmla="*/ 842 w 1284"/>
                  <a:gd name="T69" fmla="*/ 72 h 250"/>
                  <a:gd name="T70" fmla="*/ 942 w 1284"/>
                  <a:gd name="T71" fmla="*/ 72 h 250"/>
                  <a:gd name="T72" fmla="*/ 942 w 1284"/>
                  <a:gd name="T73" fmla="*/ 177 h 250"/>
                  <a:gd name="T74" fmla="*/ 1244 w 1284"/>
                  <a:gd name="T75" fmla="*/ 164 h 250"/>
                  <a:gd name="T76" fmla="*/ 1132 w 1284"/>
                  <a:gd name="T77" fmla="*/ 177 h 250"/>
                  <a:gd name="T78" fmla="*/ 1132 w 1284"/>
                  <a:gd name="T79" fmla="*/ 72 h 250"/>
                  <a:gd name="T80" fmla="*/ 1244 w 1284"/>
                  <a:gd name="T81" fmla="*/ 86 h 250"/>
                  <a:gd name="T82" fmla="*/ 1284 w 1284"/>
                  <a:gd name="T83" fmla="*/ 57 h 250"/>
                  <a:gd name="T84" fmla="*/ 1242 w 1284"/>
                  <a:gd name="T85" fmla="*/ 15 h 250"/>
                  <a:gd name="T86" fmla="*/ 1093 w 1284"/>
                  <a:gd name="T87" fmla="*/ 36 h 250"/>
                  <a:gd name="T88" fmla="*/ 1093 w 1284"/>
                  <a:gd name="T89" fmla="*/ 213 h 250"/>
                  <a:gd name="T90" fmla="*/ 1283 w 1284"/>
                  <a:gd name="T91" fmla="*/ 194 h 250"/>
                  <a:gd name="T92" fmla="*/ 1245 w 1284"/>
                  <a:gd name="T93" fmla="*/ 16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4" h="250">
                    <a:moveTo>
                      <a:pt x="307" y="44"/>
                    </a:moveTo>
                    <a:cubicBezTo>
                      <a:pt x="287" y="25"/>
                      <a:pt x="263" y="17"/>
                      <a:pt x="236" y="17"/>
                    </a:cubicBezTo>
                    <a:cubicBezTo>
                      <a:pt x="210" y="17"/>
                      <a:pt x="187" y="25"/>
                      <a:pt x="167" y="44"/>
                    </a:cubicBezTo>
                    <a:cubicBezTo>
                      <a:pt x="148" y="25"/>
                      <a:pt x="125" y="17"/>
                      <a:pt x="98" y="17"/>
                    </a:cubicBezTo>
                    <a:cubicBezTo>
                      <a:pt x="71" y="17"/>
                      <a:pt x="48" y="25"/>
                      <a:pt x="28" y="44"/>
                    </a:cubicBezTo>
                    <a:cubicBezTo>
                      <a:pt x="8" y="63"/>
                      <a:pt x="0" y="88"/>
                      <a:pt x="0" y="116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56" y="244"/>
                      <a:pt x="56" y="244"/>
                      <a:pt x="56" y="244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00"/>
                      <a:pt x="59" y="89"/>
                      <a:pt x="68" y="81"/>
                    </a:cubicBezTo>
                    <a:cubicBezTo>
                      <a:pt x="76" y="73"/>
                      <a:pt x="87" y="69"/>
                      <a:pt x="98" y="69"/>
                    </a:cubicBezTo>
                    <a:cubicBezTo>
                      <a:pt x="110" y="69"/>
                      <a:pt x="120" y="73"/>
                      <a:pt x="128" y="81"/>
                    </a:cubicBezTo>
                    <a:cubicBezTo>
                      <a:pt x="135" y="88"/>
                      <a:pt x="139" y="97"/>
                      <a:pt x="140" y="107"/>
                    </a:cubicBezTo>
                    <a:cubicBezTo>
                      <a:pt x="140" y="110"/>
                      <a:pt x="139" y="113"/>
                      <a:pt x="139" y="116"/>
                    </a:cubicBezTo>
                    <a:cubicBezTo>
                      <a:pt x="139" y="244"/>
                      <a:pt x="139" y="244"/>
                      <a:pt x="139" y="244"/>
                    </a:cubicBezTo>
                    <a:cubicBezTo>
                      <a:pt x="196" y="244"/>
                      <a:pt x="196" y="244"/>
                      <a:pt x="196" y="244"/>
                    </a:cubicBezTo>
                    <a:cubicBezTo>
                      <a:pt x="196" y="116"/>
                      <a:pt x="196" y="116"/>
                      <a:pt x="196" y="116"/>
                    </a:cubicBezTo>
                    <a:cubicBezTo>
                      <a:pt x="196" y="113"/>
                      <a:pt x="195" y="110"/>
                      <a:pt x="195" y="107"/>
                    </a:cubicBezTo>
                    <a:cubicBezTo>
                      <a:pt x="195" y="97"/>
                      <a:pt x="200" y="88"/>
                      <a:pt x="207" y="81"/>
                    </a:cubicBezTo>
                    <a:cubicBezTo>
                      <a:pt x="215" y="73"/>
                      <a:pt x="225" y="69"/>
                      <a:pt x="236" y="69"/>
                    </a:cubicBezTo>
                    <a:cubicBezTo>
                      <a:pt x="248" y="69"/>
                      <a:pt x="259" y="73"/>
                      <a:pt x="267" y="81"/>
                    </a:cubicBezTo>
                    <a:cubicBezTo>
                      <a:pt x="276" y="89"/>
                      <a:pt x="279" y="100"/>
                      <a:pt x="279" y="112"/>
                    </a:cubicBezTo>
                    <a:cubicBezTo>
                      <a:pt x="279" y="244"/>
                      <a:pt x="279" y="244"/>
                      <a:pt x="279" y="244"/>
                    </a:cubicBezTo>
                    <a:cubicBezTo>
                      <a:pt x="335" y="244"/>
                      <a:pt x="335" y="244"/>
                      <a:pt x="335" y="244"/>
                    </a:cubicBezTo>
                    <a:cubicBezTo>
                      <a:pt x="335" y="117"/>
                      <a:pt x="335" y="117"/>
                      <a:pt x="335" y="117"/>
                    </a:cubicBezTo>
                    <a:cubicBezTo>
                      <a:pt x="335" y="90"/>
                      <a:pt x="327" y="63"/>
                      <a:pt x="307" y="44"/>
                    </a:cubicBezTo>
                    <a:close/>
                    <a:moveTo>
                      <a:pt x="477" y="120"/>
                    </a:moveTo>
                    <a:cubicBezTo>
                      <a:pt x="477" y="129"/>
                      <a:pt x="477" y="129"/>
                      <a:pt x="477" y="129"/>
                    </a:cubicBezTo>
                    <a:cubicBezTo>
                      <a:pt x="485" y="129"/>
                      <a:pt x="485" y="129"/>
                      <a:pt x="485" y="129"/>
                    </a:cubicBezTo>
                    <a:cubicBezTo>
                      <a:pt x="485" y="120"/>
                      <a:pt x="485" y="120"/>
                      <a:pt x="485" y="120"/>
                    </a:cubicBezTo>
                    <a:lnTo>
                      <a:pt x="477" y="120"/>
                    </a:lnTo>
                    <a:close/>
                    <a:moveTo>
                      <a:pt x="477" y="102"/>
                    </a:moveTo>
                    <a:cubicBezTo>
                      <a:pt x="477" y="111"/>
                      <a:pt x="477" y="111"/>
                      <a:pt x="477" y="111"/>
                    </a:cubicBezTo>
                    <a:cubicBezTo>
                      <a:pt x="486" y="111"/>
                      <a:pt x="486" y="111"/>
                      <a:pt x="486" y="111"/>
                    </a:cubicBezTo>
                    <a:cubicBezTo>
                      <a:pt x="486" y="102"/>
                      <a:pt x="486" y="102"/>
                      <a:pt x="486" y="102"/>
                    </a:cubicBezTo>
                    <a:lnTo>
                      <a:pt x="477" y="102"/>
                    </a:lnTo>
                    <a:close/>
                    <a:moveTo>
                      <a:pt x="506" y="95"/>
                    </a:moveTo>
                    <a:cubicBezTo>
                      <a:pt x="506" y="103"/>
                      <a:pt x="506" y="103"/>
                      <a:pt x="506" y="103"/>
                    </a:cubicBezTo>
                    <a:cubicBezTo>
                      <a:pt x="515" y="103"/>
                      <a:pt x="515" y="103"/>
                      <a:pt x="515" y="103"/>
                    </a:cubicBezTo>
                    <a:cubicBezTo>
                      <a:pt x="515" y="95"/>
                      <a:pt x="515" y="95"/>
                      <a:pt x="515" y="95"/>
                    </a:cubicBezTo>
                    <a:lnTo>
                      <a:pt x="506" y="95"/>
                    </a:lnTo>
                    <a:close/>
                    <a:moveTo>
                      <a:pt x="455" y="88"/>
                    </a:moveTo>
                    <a:cubicBezTo>
                      <a:pt x="455" y="94"/>
                      <a:pt x="455" y="94"/>
                      <a:pt x="455" y="94"/>
                    </a:cubicBezTo>
                    <a:cubicBezTo>
                      <a:pt x="463" y="94"/>
                      <a:pt x="463" y="94"/>
                      <a:pt x="463" y="94"/>
                    </a:cubicBezTo>
                    <a:cubicBezTo>
                      <a:pt x="463" y="88"/>
                      <a:pt x="463" y="88"/>
                      <a:pt x="463" y="88"/>
                    </a:cubicBezTo>
                    <a:lnTo>
                      <a:pt x="455" y="88"/>
                    </a:lnTo>
                    <a:close/>
                    <a:moveTo>
                      <a:pt x="493" y="112"/>
                    </a:moveTo>
                    <a:cubicBezTo>
                      <a:pt x="493" y="120"/>
                      <a:pt x="493" y="120"/>
                      <a:pt x="493" y="120"/>
                    </a:cubicBezTo>
                    <a:cubicBezTo>
                      <a:pt x="501" y="120"/>
                      <a:pt x="501" y="120"/>
                      <a:pt x="501" y="120"/>
                    </a:cubicBezTo>
                    <a:cubicBezTo>
                      <a:pt x="501" y="112"/>
                      <a:pt x="501" y="112"/>
                      <a:pt x="501" y="112"/>
                    </a:cubicBezTo>
                    <a:lnTo>
                      <a:pt x="493" y="112"/>
                    </a:lnTo>
                    <a:close/>
                    <a:moveTo>
                      <a:pt x="491" y="136"/>
                    </a:moveTo>
                    <a:cubicBezTo>
                      <a:pt x="491" y="144"/>
                      <a:pt x="491" y="144"/>
                      <a:pt x="491" y="144"/>
                    </a:cubicBezTo>
                    <a:cubicBezTo>
                      <a:pt x="500" y="144"/>
                      <a:pt x="500" y="144"/>
                      <a:pt x="500" y="144"/>
                    </a:cubicBezTo>
                    <a:cubicBezTo>
                      <a:pt x="500" y="136"/>
                      <a:pt x="500" y="136"/>
                      <a:pt x="500" y="136"/>
                    </a:cubicBezTo>
                    <a:lnTo>
                      <a:pt x="491" y="136"/>
                    </a:lnTo>
                    <a:close/>
                    <a:moveTo>
                      <a:pt x="982" y="36"/>
                    </a:moveTo>
                    <a:cubicBezTo>
                      <a:pt x="957" y="12"/>
                      <a:pt x="927" y="0"/>
                      <a:pt x="892" y="0"/>
                    </a:cubicBezTo>
                    <a:cubicBezTo>
                      <a:pt x="857" y="0"/>
                      <a:pt x="827" y="12"/>
                      <a:pt x="802" y="36"/>
                    </a:cubicBezTo>
                    <a:cubicBezTo>
                      <a:pt x="778" y="60"/>
                      <a:pt x="766" y="90"/>
                      <a:pt x="766" y="124"/>
                    </a:cubicBezTo>
                    <a:cubicBezTo>
                      <a:pt x="766" y="159"/>
                      <a:pt x="778" y="189"/>
                      <a:pt x="802" y="213"/>
                    </a:cubicBezTo>
                    <a:cubicBezTo>
                      <a:pt x="827" y="237"/>
                      <a:pt x="857" y="249"/>
                      <a:pt x="892" y="249"/>
                    </a:cubicBezTo>
                    <a:cubicBezTo>
                      <a:pt x="927" y="250"/>
                      <a:pt x="957" y="237"/>
                      <a:pt x="982" y="213"/>
                    </a:cubicBezTo>
                    <a:cubicBezTo>
                      <a:pt x="1006" y="189"/>
                      <a:pt x="1019" y="159"/>
                      <a:pt x="1019" y="124"/>
                    </a:cubicBezTo>
                    <a:cubicBezTo>
                      <a:pt x="1019" y="90"/>
                      <a:pt x="1006" y="60"/>
                      <a:pt x="982" y="36"/>
                    </a:cubicBezTo>
                    <a:close/>
                    <a:moveTo>
                      <a:pt x="942" y="177"/>
                    </a:moveTo>
                    <a:cubicBezTo>
                      <a:pt x="928" y="191"/>
                      <a:pt x="912" y="198"/>
                      <a:pt x="892" y="198"/>
                    </a:cubicBezTo>
                    <a:cubicBezTo>
                      <a:pt x="872" y="198"/>
                      <a:pt x="855" y="192"/>
                      <a:pt x="842" y="177"/>
                    </a:cubicBezTo>
                    <a:cubicBezTo>
                      <a:pt x="828" y="163"/>
                      <a:pt x="822" y="145"/>
                      <a:pt x="822" y="125"/>
                    </a:cubicBezTo>
                    <a:cubicBezTo>
                      <a:pt x="822" y="105"/>
                      <a:pt x="828" y="87"/>
                      <a:pt x="842" y="72"/>
                    </a:cubicBezTo>
                    <a:cubicBezTo>
                      <a:pt x="856" y="58"/>
                      <a:pt x="873" y="51"/>
                      <a:pt x="892" y="51"/>
                    </a:cubicBezTo>
                    <a:cubicBezTo>
                      <a:pt x="912" y="51"/>
                      <a:pt x="929" y="58"/>
                      <a:pt x="942" y="72"/>
                    </a:cubicBezTo>
                    <a:cubicBezTo>
                      <a:pt x="956" y="87"/>
                      <a:pt x="962" y="105"/>
                      <a:pt x="962" y="125"/>
                    </a:cubicBezTo>
                    <a:cubicBezTo>
                      <a:pt x="962" y="145"/>
                      <a:pt x="956" y="163"/>
                      <a:pt x="942" y="177"/>
                    </a:cubicBezTo>
                    <a:close/>
                    <a:moveTo>
                      <a:pt x="1245" y="162"/>
                    </a:moveTo>
                    <a:cubicBezTo>
                      <a:pt x="1244" y="164"/>
                      <a:pt x="1244" y="164"/>
                      <a:pt x="1244" y="164"/>
                    </a:cubicBezTo>
                    <a:cubicBezTo>
                      <a:pt x="1229" y="185"/>
                      <a:pt x="1209" y="198"/>
                      <a:pt x="1183" y="198"/>
                    </a:cubicBezTo>
                    <a:cubicBezTo>
                      <a:pt x="1163" y="198"/>
                      <a:pt x="1146" y="192"/>
                      <a:pt x="1132" y="177"/>
                    </a:cubicBezTo>
                    <a:cubicBezTo>
                      <a:pt x="1118" y="163"/>
                      <a:pt x="1112" y="145"/>
                      <a:pt x="1112" y="124"/>
                    </a:cubicBezTo>
                    <a:cubicBezTo>
                      <a:pt x="1112" y="105"/>
                      <a:pt x="1118" y="87"/>
                      <a:pt x="1132" y="72"/>
                    </a:cubicBezTo>
                    <a:cubicBezTo>
                      <a:pt x="1146" y="58"/>
                      <a:pt x="1163" y="51"/>
                      <a:pt x="1183" y="51"/>
                    </a:cubicBezTo>
                    <a:cubicBezTo>
                      <a:pt x="1209" y="51"/>
                      <a:pt x="1229" y="65"/>
                      <a:pt x="1244" y="86"/>
                    </a:cubicBezTo>
                    <a:cubicBezTo>
                      <a:pt x="1245" y="88"/>
                      <a:pt x="1245" y="88"/>
                      <a:pt x="1245" y="88"/>
                    </a:cubicBezTo>
                    <a:cubicBezTo>
                      <a:pt x="1284" y="57"/>
                      <a:pt x="1284" y="57"/>
                      <a:pt x="1284" y="57"/>
                    </a:cubicBezTo>
                    <a:cubicBezTo>
                      <a:pt x="1283" y="56"/>
                      <a:pt x="1283" y="56"/>
                      <a:pt x="1283" y="56"/>
                    </a:cubicBezTo>
                    <a:cubicBezTo>
                      <a:pt x="1273" y="38"/>
                      <a:pt x="1259" y="25"/>
                      <a:pt x="1242" y="15"/>
                    </a:cubicBezTo>
                    <a:cubicBezTo>
                      <a:pt x="1223" y="4"/>
                      <a:pt x="1203" y="0"/>
                      <a:pt x="1182" y="0"/>
                    </a:cubicBezTo>
                    <a:cubicBezTo>
                      <a:pt x="1148" y="0"/>
                      <a:pt x="1118" y="12"/>
                      <a:pt x="1093" y="36"/>
                    </a:cubicBezTo>
                    <a:cubicBezTo>
                      <a:pt x="1068" y="60"/>
                      <a:pt x="1056" y="90"/>
                      <a:pt x="1056" y="124"/>
                    </a:cubicBezTo>
                    <a:cubicBezTo>
                      <a:pt x="1056" y="159"/>
                      <a:pt x="1068" y="189"/>
                      <a:pt x="1093" y="213"/>
                    </a:cubicBezTo>
                    <a:cubicBezTo>
                      <a:pt x="1118" y="238"/>
                      <a:pt x="1148" y="249"/>
                      <a:pt x="1182" y="249"/>
                    </a:cubicBezTo>
                    <a:cubicBezTo>
                      <a:pt x="1226" y="249"/>
                      <a:pt x="1260" y="231"/>
                      <a:pt x="1283" y="194"/>
                    </a:cubicBezTo>
                    <a:cubicBezTo>
                      <a:pt x="1284" y="192"/>
                      <a:pt x="1284" y="192"/>
                      <a:pt x="1284" y="192"/>
                    </a:cubicBezTo>
                    <a:lnTo>
                      <a:pt x="1245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09AA459E-49FB-4DB7-9DA3-1A9908A7C32D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6693" y="330"/>
                <a:ext cx="213" cy="249"/>
              </a:xfrm>
              <a:custGeom>
                <a:avLst/>
                <a:gdLst>
                  <a:gd name="T0" fmla="*/ 227 w 274"/>
                  <a:gd name="T1" fmla="*/ 44 h 319"/>
                  <a:gd name="T2" fmla="*/ 101 w 274"/>
                  <a:gd name="T3" fmla="*/ 0 h 319"/>
                  <a:gd name="T4" fmla="*/ 0 w 274"/>
                  <a:gd name="T5" fmla="*/ 0 h 319"/>
                  <a:gd name="T6" fmla="*/ 0 w 274"/>
                  <a:gd name="T7" fmla="*/ 138 h 319"/>
                  <a:gd name="T8" fmla="*/ 7 w 274"/>
                  <a:gd name="T9" fmla="*/ 138 h 319"/>
                  <a:gd name="T10" fmla="*/ 7 w 274"/>
                  <a:gd name="T11" fmla="*/ 146 h 319"/>
                  <a:gd name="T12" fmla="*/ 0 w 274"/>
                  <a:gd name="T13" fmla="*/ 146 h 319"/>
                  <a:gd name="T14" fmla="*/ 0 w 274"/>
                  <a:gd name="T15" fmla="*/ 154 h 319"/>
                  <a:gd name="T16" fmla="*/ 8 w 274"/>
                  <a:gd name="T17" fmla="*/ 154 h 319"/>
                  <a:gd name="T18" fmla="*/ 8 w 274"/>
                  <a:gd name="T19" fmla="*/ 162 h 319"/>
                  <a:gd name="T20" fmla="*/ 17 w 274"/>
                  <a:gd name="T21" fmla="*/ 162 h 319"/>
                  <a:gd name="T22" fmla="*/ 17 w 274"/>
                  <a:gd name="T23" fmla="*/ 169 h 319"/>
                  <a:gd name="T24" fmla="*/ 24 w 274"/>
                  <a:gd name="T25" fmla="*/ 169 h 319"/>
                  <a:gd name="T26" fmla="*/ 24 w 274"/>
                  <a:gd name="T27" fmla="*/ 163 h 319"/>
                  <a:gd name="T28" fmla="*/ 33 w 274"/>
                  <a:gd name="T29" fmla="*/ 163 h 319"/>
                  <a:gd name="T30" fmla="*/ 33 w 274"/>
                  <a:gd name="T31" fmla="*/ 177 h 319"/>
                  <a:gd name="T32" fmla="*/ 41 w 274"/>
                  <a:gd name="T33" fmla="*/ 177 h 319"/>
                  <a:gd name="T34" fmla="*/ 41 w 274"/>
                  <a:gd name="T35" fmla="*/ 169 h 319"/>
                  <a:gd name="T36" fmla="*/ 52 w 274"/>
                  <a:gd name="T37" fmla="*/ 169 h 319"/>
                  <a:gd name="T38" fmla="*/ 52 w 274"/>
                  <a:gd name="T39" fmla="*/ 162 h 319"/>
                  <a:gd name="T40" fmla="*/ 58 w 274"/>
                  <a:gd name="T41" fmla="*/ 162 h 319"/>
                  <a:gd name="T42" fmla="*/ 58 w 274"/>
                  <a:gd name="T43" fmla="*/ 126 h 319"/>
                  <a:gd name="T44" fmla="*/ 52 w 274"/>
                  <a:gd name="T45" fmla="*/ 126 h 319"/>
                  <a:gd name="T46" fmla="*/ 52 w 274"/>
                  <a:gd name="T47" fmla="*/ 118 h 319"/>
                  <a:gd name="T48" fmla="*/ 58 w 274"/>
                  <a:gd name="T49" fmla="*/ 118 h 319"/>
                  <a:gd name="T50" fmla="*/ 58 w 274"/>
                  <a:gd name="T51" fmla="*/ 108 h 319"/>
                  <a:gd name="T52" fmla="*/ 54 w 274"/>
                  <a:gd name="T53" fmla="*/ 108 h 319"/>
                  <a:gd name="T54" fmla="*/ 54 w 274"/>
                  <a:gd name="T55" fmla="*/ 98 h 319"/>
                  <a:gd name="T56" fmla="*/ 58 w 274"/>
                  <a:gd name="T57" fmla="*/ 98 h 319"/>
                  <a:gd name="T58" fmla="*/ 58 w 274"/>
                  <a:gd name="T59" fmla="*/ 51 h 319"/>
                  <a:gd name="T60" fmla="*/ 100 w 274"/>
                  <a:gd name="T61" fmla="*/ 51 h 319"/>
                  <a:gd name="T62" fmla="*/ 186 w 274"/>
                  <a:gd name="T63" fmla="*/ 80 h 319"/>
                  <a:gd name="T64" fmla="*/ 217 w 274"/>
                  <a:gd name="T65" fmla="*/ 159 h 319"/>
                  <a:gd name="T66" fmla="*/ 186 w 274"/>
                  <a:gd name="T67" fmla="*/ 238 h 319"/>
                  <a:gd name="T68" fmla="*/ 100 w 274"/>
                  <a:gd name="T69" fmla="*/ 269 h 319"/>
                  <a:gd name="T70" fmla="*/ 0 w 274"/>
                  <a:gd name="T71" fmla="*/ 270 h 319"/>
                  <a:gd name="T72" fmla="*/ 0 w 274"/>
                  <a:gd name="T73" fmla="*/ 319 h 319"/>
                  <a:gd name="T74" fmla="*/ 101 w 274"/>
                  <a:gd name="T75" fmla="*/ 319 h 319"/>
                  <a:gd name="T76" fmla="*/ 226 w 274"/>
                  <a:gd name="T77" fmla="*/ 274 h 319"/>
                  <a:gd name="T78" fmla="*/ 274 w 274"/>
                  <a:gd name="T79" fmla="*/ 159 h 319"/>
                  <a:gd name="T80" fmla="*/ 227 w 274"/>
                  <a:gd name="T81" fmla="*/ 44 h 319"/>
                  <a:gd name="T82" fmla="*/ 39 w 274"/>
                  <a:gd name="T83" fmla="*/ 140 h 319"/>
                  <a:gd name="T84" fmla="*/ 31 w 274"/>
                  <a:gd name="T85" fmla="*/ 140 h 319"/>
                  <a:gd name="T86" fmla="*/ 31 w 274"/>
                  <a:gd name="T87" fmla="*/ 148 h 319"/>
                  <a:gd name="T88" fmla="*/ 23 w 274"/>
                  <a:gd name="T89" fmla="*/ 148 h 319"/>
                  <a:gd name="T90" fmla="*/ 23 w 274"/>
                  <a:gd name="T91" fmla="*/ 140 h 319"/>
                  <a:gd name="T92" fmla="*/ 31 w 274"/>
                  <a:gd name="T93" fmla="*/ 140 h 319"/>
                  <a:gd name="T94" fmla="*/ 31 w 274"/>
                  <a:gd name="T95" fmla="*/ 132 h 319"/>
                  <a:gd name="T96" fmla="*/ 23 w 274"/>
                  <a:gd name="T97" fmla="*/ 132 h 319"/>
                  <a:gd name="T98" fmla="*/ 23 w 274"/>
                  <a:gd name="T99" fmla="*/ 124 h 319"/>
                  <a:gd name="T100" fmla="*/ 31 w 274"/>
                  <a:gd name="T101" fmla="*/ 124 h 319"/>
                  <a:gd name="T102" fmla="*/ 31 w 274"/>
                  <a:gd name="T103" fmla="*/ 132 h 319"/>
                  <a:gd name="T104" fmla="*/ 39 w 274"/>
                  <a:gd name="T105" fmla="*/ 132 h 319"/>
                  <a:gd name="T106" fmla="*/ 39 w 274"/>
                  <a:gd name="T107" fmla="*/ 14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319">
                    <a:moveTo>
                      <a:pt x="227" y="44"/>
                    </a:moveTo>
                    <a:cubicBezTo>
                      <a:pt x="192" y="11"/>
                      <a:pt x="147" y="0"/>
                      <a:pt x="10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"/>
                      <a:pt x="0" y="91"/>
                      <a:pt x="0" y="138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7" y="146"/>
                      <a:pt x="7" y="146"/>
                      <a:pt x="7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17" y="162"/>
                      <a:pt x="17" y="162"/>
                      <a:pt x="17" y="162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24" y="169"/>
                      <a:pt x="24" y="169"/>
                      <a:pt x="24" y="169"/>
                    </a:cubicBezTo>
                    <a:cubicBezTo>
                      <a:pt x="24" y="163"/>
                      <a:pt x="24" y="163"/>
                      <a:pt x="24" y="163"/>
                    </a:cubicBezTo>
                    <a:cubicBezTo>
                      <a:pt x="33" y="163"/>
                      <a:pt x="33" y="163"/>
                      <a:pt x="33" y="163"/>
                    </a:cubicBezTo>
                    <a:cubicBezTo>
                      <a:pt x="33" y="177"/>
                      <a:pt x="33" y="177"/>
                      <a:pt x="33" y="177"/>
                    </a:cubicBezTo>
                    <a:cubicBezTo>
                      <a:pt x="41" y="177"/>
                      <a:pt x="41" y="177"/>
                      <a:pt x="41" y="177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52" y="169"/>
                      <a:pt x="52" y="169"/>
                      <a:pt x="52" y="169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8" y="162"/>
                      <a:pt x="58" y="162"/>
                      <a:pt x="58" y="162"/>
                    </a:cubicBezTo>
                    <a:cubicBezTo>
                      <a:pt x="58" y="126"/>
                      <a:pt x="58" y="126"/>
                      <a:pt x="58" y="126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72" y="51"/>
                      <a:pt x="86" y="51"/>
                      <a:pt x="100" y="51"/>
                    </a:cubicBezTo>
                    <a:cubicBezTo>
                      <a:pt x="132" y="51"/>
                      <a:pt x="162" y="58"/>
                      <a:pt x="186" y="80"/>
                    </a:cubicBezTo>
                    <a:cubicBezTo>
                      <a:pt x="208" y="101"/>
                      <a:pt x="217" y="129"/>
                      <a:pt x="217" y="159"/>
                    </a:cubicBezTo>
                    <a:cubicBezTo>
                      <a:pt x="217" y="190"/>
                      <a:pt x="208" y="217"/>
                      <a:pt x="186" y="238"/>
                    </a:cubicBezTo>
                    <a:cubicBezTo>
                      <a:pt x="162" y="261"/>
                      <a:pt x="132" y="269"/>
                      <a:pt x="100" y="269"/>
                    </a:cubicBezTo>
                    <a:cubicBezTo>
                      <a:pt x="67" y="269"/>
                      <a:pt x="34" y="269"/>
                      <a:pt x="0" y="270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148" y="319"/>
                      <a:pt x="192" y="307"/>
                      <a:pt x="226" y="274"/>
                    </a:cubicBezTo>
                    <a:cubicBezTo>
                      <a:pt x="259" y="243"/>
                      <a:pt x="274" y="204"/>
                      <a:pt x="274" y="159"/>
                    </a:cubicBezTo>
                    <a:cubicBezTo>
                      <a:pt x="274" y="114"/>
                      <a:pt x="260" y="75"/>
                      <a:pt x="227" y="44"/>
                    </a:cubicBezTo>
                    <a:close/>
                    <a:moveTo>
                      <a:pt x="39" y="140"/>
                    </a:moveTo>
                    <a:cubicBezTo>
                      <a:pt x="31" y="140"/>
                      <a:pt x="31" y="140"/>
                      <a:pt x="31" y="140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23" y="148"/>
                      <a:pt x="23" y="148"/>
                      <a:pt x="23" y="148"/>
                    </a:cubicBezTo>
                    <a:cubicBezTo>
                      <a:pt x="23" y="140"/>
                      <a:pt x="23" y="140"/>
                      <a:pt x="23" y="140"/>
                    </a:cubicBezTo>
                    <a:cubicBezTo>
                      <a:pt x="31" y="140"/>
                      <a:pt x="31" y="140"/>
                      <a:pt x="31" y="140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9" y="132"/>
                      <a:pt x="39" y="132"/>
                      <a:pt x="39" y="132"/>
                    </a:cubicBezTo>
                    <a:lnTo>
                      <a:pt x="39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C5A83D5D-8795-4779-A0A0-047052CDE78C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6337" y="633"/>
                <a:ext cx="1001" cy="71"/>
              </a:xfrm>
              <a:custGeom>
                <a:avLst/>
                <a:gdLst>
                  <a:gd name="T0" fmla="*/ 1246 w 1289"/>
                  <a:gd name="T1" fmla="*/ 35 h 91"/>
                  <a:gd name="T2" fmla="*/ 1246 w 1289"/>
                  <a:gd name="T3" fmla="*/ 57 h 91"/>
                  <a:gd name="T4" fmla="*/ 1289 w 1289"/>
                  <a:gd name="T5" fmla="*/ 90 h 91"/>
                  <a:gd name="T6" fmla="*/ 1189 w 1289"/>
                  <a:gd name="T7" fmla="*/ 83 h 91"/>
                  <a:gd name="T8" fmla="*/ 1168 w 1289"/>
                  <a:gd name="T9" fmla="*/ 34 h 91"/>
                  <a:gd name="T10" fmla="*/ 1218 w 1289"/>
                  <a:gd name="T11" fmla="*/ 58 h 91"/>
                  <a:gd name="T12" fmla="*/ 1141 w 1289"/>
                  <a:gd name="T13" fmla="*/ 5 h 91"/>
                  <a:gd name="T14" fmla="*/ 1132 w 1289"/>
                  <a:gd name="T15" fmla="*/ 27 h 91"/>
                  <a:gd name="T16" fmla="*/ 1099 w 1289"/>
                  <a:gd name="T17" fmla="*/ 34 h 91"/>
                  <a:gd name="T18" fmla="*/ 1089 w 1289"/>
                  <a:gd name="T19" fmla="*/ 26 h 91"/>
                  <a:gd name="T20" fmla="*/ 1113 w 1289"/>
                  <a:gd name="T21" fmla="*/ 91 h 91"/>
                  <a:gd name="T22" fmla="*/ 1013 w 1289"/>
                  <a:gd name="T23" fmla="*/ 27 h 91"/>
                  <a:gd name="T24" fmla="*/ 1057 w 1289"/>
                  <a:gd name="T25" fmla="*/ 81 h 91"/>
                  <a:gd name="T26" fmla="*/ 1052 w 1289"/>
                  <a:gd name="T27" fmla="*/ 78 h 91"/>
                  <a:gd name="T28" fmla="*/ 992 w 1289"/>
                  <a:gd name="T29" fmla="*/ 0 h 91"/>
                  <a:gd name="T30" fmla="*/ 935 w 1289"/>
                  <a:gd name="T31" fmla="*/ 34 h 91"/>
                  <a:gd name="T32" fmla="*/ 916 w 1289"/>
                  <a:gd name="T33" fmla="*/ 58 h 91"/>
                  <a:gd name="T34" fmla="*/ 909 w 1289"/>
                  <a:gd name="T35" fmla="*/ 76 h 91"/>
                  <a:gd name="T36" fmla="*/ 874 w 1289"/>
                  <a:gd name="T37" fmla="*/ 90 h 91"/>
                  <a:gd name="T38" fmla="*/ 862 w 1289"/>
                  <a:gd name="T39" fmla="*/ 64 h 91"/>
                  <a:gd name="T40" fmla="*/ 792 w 1289"/>
                  <a:gd name="T41" fmla="*/ 81 h 91"/>
                  <a:gd name="T42" fmla="*/ 830 w 1289"/>
                  <a:gd name="T43" fmla="*/ 14 h 91"/>
                  <a:gd name="T44" fmla="*/ 727 w 1289"/>
                  <a:gd name="T45" fmla="*/ 90 h 91"/>
                  <a:gd name="T46" fmla="*/ 684 w 1289"/>
                  <a:gd name="T47" fmla="*/ 36 h 91"/>
                  <a:gd name="T48" fmla="*/ 684 w 1289"/>
                  <a:gd name="T49" fmla="*/ 57 h 91"/>
                  <a:gd name="T50" fmla="*/ 727 w 1289"/>
                  <a:gd name="T51" fmla="*/ 90 h 91"/>
                  <a:gd name="T52" fmla="*/ 641 w 1289"/>
                  <a:gd name="T53" fmla="*/ 27 h 91"/>
                  <a:gd name="T54" fmla="*/ 632 w 1289"/>
                  <a:gd name="T55" fmla="*/ 34 h 91"/>
                  <a:gd name="T56" fmla="*/ 656 w 1289"/>
                  <a:gd name="T57" fmla="*/ 83 h 91"/>
                  <a:gd name="T58" fmla="*/ 609 w 1289"/>
                  <a:gd name="T59" fmla="*/ 90 h 91"/>
                  <a:gd name="T60" fmla="*/ 568 w 1289"/>
                  <a:gd name="T61" fmla="*/ 59 h 91"/>
                  <a:gd name="T62" fmla="*/ 578 w 1289"/>
                  <a:gd name="T63" fmla="*/ 47 h 91"/>
                  <a:gd name="T64" fmla="*/ 555 w 1289"/>
                  <a:gd name="T65" fmla="*/ 34 h 91"/>
                  <a:gd name="T66" fmla="*/ 533 w 1289"/>
                  <a:gd name="T67" fmla="*/ 86 h 91"/>
                  <a:gd name="T68" fmla="*/ 578 w 1289"/>
                  <a:gd name="T69" fmla="*/ 90 h 91"/>
                  <a:gd name="T70" fmla="*/ 500 w 1289"/>
                  <a:gd name="T71" fmla="*/ 38 h 91"/>
                  <a:gd name="T72" fmla="*/ 471 w 1289"/>
                  <a:gd name="T73" fmla="*/ 60 h 91"/>
                  <a:gd name="T74" fmla="*/ 461 w 1289"/>
                  <a:gd name="T75" fmla="*/ 59 h 91"/>
                  <a:gd name="T76" fmla="*/ 431 w 1289"/>
                  <a:gd name="T77" fmla="*/ 42 h 91"/>
                  <a:gd name="T78" fmla="*/ 387 w 1289"/>
                  <a:gd name="T79" fmla="*/ 50 h 91"/>
                  <a:gd name="T80" fmla="*/ 310 w 1289"/>
                  <a:gd name="T81" fmla="*/ 71 h 91"/>
                  <a:gd name="T82" fmla="*/ 304 w 1289"/>
                  <a:gd name="T83" fmla="*/ 12 h 91"/>
                  <a:gd name="T84" fmla="*/ 318 w 1289"/>
                  <a:gd name="T85" fmla="*/ 91 h 91"/>
                  <a:gd name="T86" fmla="*/ 312 w 1289"/>
                  <a:gd name="T87" fmla="*/ 80 h 91"/>
                  <a:gd name="T88" fmla="*/ 249 w 1289"/>
                  <a:gd name="T89" fmla="*/ 90 h 91"/>
                  <a:gd name="T90" fmla="*/ 286 w 1289"/>
                  <a:gd name="T91" fmla="*/ 26 h 91"/>
                  <a:gd name="T92" fmla="*/ 209 w 1289"/>
                  <a:gd name="T93" fmla="*/ 59 h 91"/>
                  <a:gd name="T94" fmla="*/ 228 w 1289"/>
                  <a:gd name="T95" fmla="*/ 90 h 91"/>
                  <a:gd name="T96" fmla="*/ 187 w 1289"/>
                  <a:gd name="T97" fmla="*/ 38 h 91"/>
                  <a:gd name="T98" fmla="*/ 177 w 1289"/>
                  <a:gd name="T99" fmla="*/ 72 h 91"/>
                  <a:gd name="T100" fmla="*/ 221 w 1289"/>
                  <a:gd name="T101" fmla="*/ 90 h 91"/>
                  <a:gd name="T102" fmla="*/ 127 w 1289"/>
                  <a:gd name="T103" fmla="*/ 29 h 91"/>
                  <a:gd name="T104" fmla="*/ 80 w 1289"/>
                  <a:gd name="T105" fmla="*/ 35 h 91"/>
                  <a:gd name="T106" fmla="*/ 84 w 1289"/>
                  <a:gd name="T107" fmla="*/ 39 h 91"/>
                  <a:gd name="T108" fmla="*/ 120 w 1289"/>
                  <a:gd name="T109" fmla="*/ 55 h 91"/>
                  <a:gd name="T110" fmla="*/ 161 w 1289"/>
                  <a:gd name="T111" fmla="*/ 90 h 91"/>
                  <a:gd name="T112" fmla="*/ 15 w 1289"/>
                  <a:gd name="T113" fmla="*/ 17 h 91"/>
                  <a:gd name="T114" fmla="*/ 1 w 1289"/>
                  <a:gd name="T115" fmla="*/ 26 h 91"/>
                  <a:gd name="T116" fmla="*/ 38 w 1289"/>
                  <a:gd name="T117" fmla="*/ 79 h 91"/>
                  <a:gd name="T118" fmla="*/ 45 w 1289"/>
                  <a:gd name="T119" fmla="*/ 8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9" h="91">
                    <a:moveTo>
                      <a:pt x="1289" y="90"/>
                    </a:moveTo>
                    <a:cubicBezTo>
                      <a:pt x="1289" y="49"/>
                      <a:pt x="1289" y="49"/>
                      <a:pt x="1289" y="49"/>
                    </a:cubicBezTo>
                    <a:cubicBezTo>
                      <a:pt x="1289" y="41"/>
                      <a:pt x="1287" y="35"/>
                      <a:pt x="1283" y="31"/>
                    </a:cubicBezTo>
                    <a:cubicBezTo>
                      <a:pt x="1280" y="27"/>
                      <a:pt x="1274" y="26"/>
                      <a:pt x="1266" y="26"/>
                    </a:cubicBezTo>
                    <a:cubicBezTo>
                      <a:pt x="1262" y="26"/>
                      <a:pt x="1258" y="27"/>
                      <a:pt x="1254" y="28"/>
                    </a:cubicBezTo>
                    <a:cubicBezTo>
                      <a:pt x="1251" y="30"/>
                      <a:pt x="1248" y="32"/>
                      <a:pt x="1246" y="35"/>
                    </a:cubicBezTo>
                    <a:cubicBezTo>
                      <a:pt x="1246" y="35"/>
                      <a:pt x="1246" y="35"/>
                      <a:pt x="1246" y="35"/>
                    </a:cubicBezTo>
                    <a:cubicBezTo>
                      <a:pt x="1244" y="27"/>
                      <a:pt x="1244" y="27"/>
                      <a:pt x="1244" y="27"/>
                    </a:cubicBezTo>
                    <a:cubicBezTo>
                      <a:pt x="1236" y="27"/>
                      <a:pt x="1236" y="27"/>
                      <a:pt x="1236" y="27"/>
                    </a:cubicBezTo>
                    <a:cubicBezTo>
                      <a:pt x="1236" y="90"/>
                      <a:pt x="1236" y="90"/>
                      <a:pt x="1236" y="90"/>
                    </a:cubicBezTo>
                    <a:cubicBezTo>
                      <a:pt x="1246" y="90"/>
                      <a:pt x="1246" y="90"/>
                      <a:pt x="1246" y="90"/>
                    </a:cubicBezTo>
                    <a:cubicBezTo>
                      <a:pt x="1246" y="57"/>
                      <a:pt x="1246" y="57"/>
                      <a:pt x="1246" y="57"/>
                    </a:cubicBezTo>
                    <a:cubicBezTo>
                      <a:pt x="1246" y="49"/>
                      <a:pt x="1247" y="43"/>
                      <a:pt x="1251" y="39"/>
                    </a:cubicBezTo>
                    <a:cubicBezTo>
                      <a:pt x="1254" y="36"/>
                      <a:pt x="1258" y="34"/>
                      <a:pt x="1265" y="34"/>
                    </a:cubicBezTo>
                    <a:cubicBezTo>
                      <a:pt x="1270" y="34"/>
                      <a:pt x="1274" y="35"/>
                      <a:pt x="1276" y="38"/>
                    </a:cubicBezTo>
                    <a:cubicBezTo>
                      <a:pt x="1278" y="40"/>
                      <a:pt x="1280" y="44"/>
                      <a:pt x="1280" y="49"/>
                    </a:cubicBezTo>
                    <a:cubicBezTo>
                      <a:pt x="1280" y="90"/>
                      <a:pt x="1280" y="90"/>
                      <a:pt x="1280" y="90"/>
                    </a:cubicBezTo>
                    <a:lnTo>
                      <a:pt x="1289" y="90"/>
                    </a:lnTo>
                    <a:close/>
                    <a:moveTo>
                      <a:pt x="1174" y="40"/>
                    </a:moveTo>
                    <a:cubicBezTo>
                      <a:pt x="1178" y="36"/>
                      <a:pt x="1182" y="34"/>
                      <a:pt x="1189" y="34"/>
                    </a:cubicBezTo>
                    <a:cubicBezTo>
                      <a:pt x="1195" y="34"/>
                      <a:pt x="1200" y="36"/>
                      <a:pt x="1203" y="40"/>
                    </a:cubicBezTo>
                    <a:cubicBezTo>
                      <a:pt x="1206" y="44"/>
                      <a:pt x="1208" y="50"/>
                      <a:pt x="1208" y="58"/>
                    </a:cubicBezTo>
                    <a:cubicBezTo>
                      <a:pt x="1208" y="66"/>
                      <a:pt x="1206" y="73"/>
                      <a:pt x="1203" y="77"/>
                    </a:cubicBezTo>
                    <a:cubicBezTo>
                      <a:pt x="1200" y="81"/>
                      <a:pt x="1195" y="83"/>
                      <a:pt x="1189" y="83"/>
                    </a:cubicBezTo>
                    <a:cubicBezTo>
                      <a:pt x="1183" y="83"/>
                      <a:pt x="1178" y="81"/>
                      <a:pt x="1175" y="77"/>
                    </a:cubicBezTo>
                    <a:cubicBezTo>
                      <a:pt x="1171" y="73"/>
                      <a:pt x="1170" y="66"/>
                      <a:pt x="1170" y="58"/>
                    </a:cubicBezTo>
                    <a:cubicBezTo>
                      <a:pt x="1170" y="50"/>
                      <a:pt x="1171" y="44"/>
                      <a:pt x="1174" y="40"/>
                    </a:cubicBezTo>
                    <a:close/>
                    <a:moveTo>
                      <a:pt x="1210" y="34"/>
                    </a:moveTo>
                    <a:cubicBezTo>
                      <a:pt x="1205" y="29"/>
                      <a:pt x="1198" y="26"/>
                      <a:pt x="1189" y="26"/>
                    </a:cubicBezTo>
                    <a:cubicBezTo>
                      <a:pt x="1180" y="26"/>
                      <a:pt x="1173" y="29"/>
                      <a:pt x="1168" y="34"/>
                    </a:cubicBezTo>
                    <a:cubicBezTo>
                      <a:pt x="1162" y="40"/>
                      <a:pt x="1160" y="48"/>
                      <a:pt x="1160" y="58"/>
                    </a:cubicBezTo>
                    <a:cubicBezTo>
                      <a:pt x="1160" y="65"/>
                      <a:pt x="1161" y="71"/>
                      <a:pt x="1163" y="76"/>
                    </a:cubicBezTo>
                    <a:cubicBezTo>
                      <a:pt x="1166" y="81"/>
                      <a:pt x="1169" y="84"/>
                      <a:pt x="1174" y="87"/>
                    </a:cubicBezTo>
                    <a:cubicBezTo>
                      <a:pt x="1178" y="90"/>
                      <a:pt x="1183" y="91"/>
                      <a:pt x="1189" y="91"/>
                    </a:cubicBezTo>
                    <a:cubicBezTo>
                      <a:pt x="1198" y="91"/>
                      <a:pt x="1205" y="88"/>
                      <a:pt x="1210" y="82"/>
                    </a:cubicBezTo>
                    <a:cubicBezTo>
                      <a:pt x="1215" y="77"/>
                      <a:pt x="1218" y="69"/>
                      <a:pt x="1218" y="58"/>
                    </a:cubicBezTo>
                    <a:cubicBezTo>
                      <a:pt x="1218" y="48"/>
                      <a:pt x="1215" y="40"/>
                      <a:pt x="1210" y="34"/>
                    </a:cubicBezTo>
                    <a:close/>
                    <a:moveTo>
                      <a:pt x="1133" y="14"/>
                    </a:moveTo>
                    <a:cubicBezTo>
                      <a:pt x="1134" y="16"/>
                      <a:pt x="1135" y="16"/>
                      <a:pt x="1137" y="16"/>
                    </a:cubicBezTo>
                    <a:cubicBezTo>
                      <a:pt x="1138" y="16"/>
                      <a:pt x="1139" y="16"/>
                      <a:pt x="1141" y="14"/>
                    </a:cubicBezTo>
                    <a:cubicBezTo>
                      <a:pt x="1142" y="13"/>
                      <a:pt x="1142" y="12"/>
                      <a:pt x="1142" y="10"/>
                    </a:cubicBezTo>
                    <a:cubicBezTo>
                      <a:pt x="1142" y="8"/>
                      <a:pt x="1142" y="6"/>
                      <a:pt x="1141" y="5"/>
                    </a:cubicBezTo>
                    <a:cubicBezTo>
                      <a:pt x="1139" y="4"/>
                      <a:pt x="1138" y="3"/>
                      <a:pt x="1137" y="3"/>
                    </a:cubicBezTo>
                    <a:cubicBezTo>
                      <a:pt x="1135" y="3"/>
                      <a:pt x="1134" y="4"/>
                      <a:pt x="1133" y="5"/>
                    </a:cubicBezTo>
                    <a:cubicBezTo>
                      <a:pt x="1131" y="6"/>
                      <a:pt x="1131" y="7"/>
                      <a:pt x="1131" y="10"/>
                    </a:cubicBezTo>
                    <a:cubicBezTo>
                      <a:pt x="1131" y="12"/>
                      <a:pt x="1131" y="13"/>
                      <a:pt x="1133" y="14"/>
                    </a:cubicBezTo>
                    <a:close/>
                    <a:moveTo>
                      <a:pt x="1141" y="27"/>
                    </a:moveTo>
                    <a:cubicBezTo>
                      <a:pt x="1132" y="27"/>
                      <a:pt x="1132" y="27"/>
                      <a:pt x="1132" y="27"/>
                    </a:cubicBezTo>
                    <a:cubicBezTo>
                      <a:pt x="1132" y="90"/>
                      <a:pt x="1132" y="90"/>
                      <a:pt x="1132" y="90"/>
                    </a:cubicBezTo>
                    <a:cubicBezTo>
                      <a:pt x="1141" y="90"/>
                      <a:pt x="1141" y="90"/>
                      <a:pt x="1141" y="90"/>
                    </a:cubicBezTo>
                    <a:lnTo>
                      <a:pt x="1141" y="27"/>
                    </a:lnTo>
                    <a:close/>
                    <a:moveTo>
                      <a:pt x="1101" y="80"/>
                    </a:moveTo>
                    <a:cubicBezTo>
                      <a:pt x="1099" y="78"/>
                      <a:pt x="1099" y="75"/>
                      <a:pt x="1099" y="71"/>
                    </a:cubicBezTo>
                    <a:cubicBezTo>
                      <a:pt x="1099" y="34"/>
                      <a:pt x="1099" y="34"/>
                      <a:pt x="1099" y="34"/>
                    </a:cubicBezTo>
                    <a:cubicBezTo>
                      <a:pt x="1117" y="34"/>
                      <a:pt x="1117" y="34"/>
                      <a:pt x="1117" y="34"/>
                    </a:cubicBezTo>
                    <a:cubicBezTo>
                      <a:pt x="1117" y="27"/>
                      <a:pt x="1117" y="27"/>
                      <a:pt x="1117" y="27"/>
                    </a:cubicBezTo>
                    <a:cubicBezTo>
                      <a:pt x="1099" y="27"/>
                      <a:pt x="1099" y="27"/>
                      <a:pt x="1099" y="27"/>
                    </a:cubicBezTo>
                    <a:cubicBezTo>
                      <a:pt x="1099" y="12"/>
                      <a:pt x="1099" y="12"/>
                      <a:pt x="1099" y="12"/>
                    </a:cubicBezTo>
                    <a:cubicBezTo>
                      <a:pt x="1093" y="12"/>
                      <a:pt x="1093" y="12"/>
                      <a:pt x="1093" y="12"/>
                    </a:cubicBezTo>
                    <a:cubicBezTo>
                      <a:pt x="1089" y="26"/>
                      <a:pt x="1089" y="26"/>
                      <a:pt x="1089" y="26"/>
                    </a:cubicBezTo>
                    <a:cubicBezTo>
                      <a:pt x="1080" y="30"/>
                      <a:pt x="1080" y="30"/>
                      <a:pt x="1080" y="30"/>
                    </a:cubicBezTo>
                    <a:cubicBezTo>
                      <a:pt x="1080" y="34"/>
                      <a:pt x="1080" y="34"/>
                      <a:pt x="1080" y="34"/>
                    </a:cubicBezTo>
                    <a:cubicBezTo>
                      <a:pt x="1089" y="34"/>
                      <a:pt x="1089" y="34"/>
                      <a:pt x="1089" y="34"/>
                    </a:cubicBezTo>
                    <a:cubicBezTo>
                      <a:pt x="1089" y="72"/>
                      <a:pt x="1089" y="72"/>
                      <a:pt x="1089" y="72"/>
                    </a:cubicBezTo>
                    <a:cubicBezTo>
                      <a:pt x="1089" y="85"/>
                      <a:pt x="1095" y="91"/>
                      <a:pt x="1107" y="91"/>
                    </a:cubicBezTo>
                    <a:cubicBezTo>
                      <a:pt x="1109" y="91"/>
                      <a:pt x="1111" y="91"/>
                      <a:pt x="1113" y="91"/>
                    </a:cubicBezTo>
                    <a:cubicBezTo>
                      <a:pt x="1115" y="90"/>
                      <a:pt x="1116" y="90"/>
                      <a:pt x="1117" y="89"/>
                    </a:cubicBezTo>
                    <a:cubicBezTo>
                      <a:pt x="1117" y="82"/>
                      <a:pt x="1117" y="82"/>
                      <a:pt x="1117" y="82"/>
                    </a:cubicBezTo>
                    <a:cubicBezTo>
                      <a:pt x="1116" y="82"/>
                      <a:pt x="1115" y="83"/>
                      <a:pt x="1114" y="83"/>
                    </a:cubicBezTo>
                    <a:cubicBezTo>
                      <a:pt x="1112" y="83"/>
                      <a:pt x="1110" y="83"/>
                      <a:pt x="1109" y="83"/>
                    </a:cubicBezTo>
                    <a:cubicBezTo>
                      <a:pt x="1106" y="83"/>
                      <a:pt x="1103" y="82"/>
                      <a:pt x="1101" y="80"/>
                    </a:cubicBezTo>
                    <a:close/>
                    <a:moveTo>
                      <a:pt x="1013" y="27"/>
                    </a:moveTo>
                    <a:cubicBezTo>
                      <a:pt x="1013" y="68"/>
                      <a:pt x="1013" y="68"/>
                      <a:pt x="1013" y="68"/>
                    </a:cubicBezTo>
                    <a:cubicBezTo>
                      <a:pt x="1013" y="76"/>
                      <a:pt x="1015" y="82"/>
                      <a:pt x="1019" y="86"/>
                    </a:cubicBezTo>
                    <a:cubicBezTo>
                      <a:pt x="1023" y="89"/>
                      <a:pt x="1029" y="91"/>
                      <a:pt x="1036" y="91"/>
                    </a:cubicBezTo>
                    <a:cubicBezTo>
                      <a:pt x="1041" y="91"/>
                      <a:pt x="1045" y="90"/>
                      <a:pt x="1048" y="89"/>
                    </a:cubicBezTo>
                    <a:cubicBezTo>
                      <a:pt x="1052" y="87"/>
                      <a:pt x="1054" y="85"/>
                      <a:pt x="1056" y="81"/>
                    </a:cubicBezTo>
                    <a:cubicBezTo>
                      <a:pt x="1057" y="81"/>
                      <a:pt x="1057" y="81"/>
                      <a:pt x="1057" y="81"/>
                    </a:cubicBezTo>
                    <a:cubicBezTo>
                      <a:pt x="1058" y="90"/>
                      <a:pt x="1058" y="90"/>
                      <a:pt x="1058" y="90"/>
                    </a:cubicBezTo>
                    <a:cubicBezTo>
                      <a:pt x="1066" y="90"/>
                      <a:pt x="1066" y="90"/>
                      <a:pt x="1066" y="90"/>
                    </a:cubicBezTo>
                    <a:cubicBezTo>
                      <a:pt x="1066" y="27"/>
                      <a:pt x="1066" y="27"/>
                      <a:pt x="1066" y="27"/>
                    </a:cubicBezTo>
                    <a:cubicBezTo>
                      <a:pt x="1057" y="27"/>
                      <a:pt x="1057" y="27"/>
                      <a:pt x="1057" y="27"/>
                    </a:cubicBezTo>
                    <a:cubicBezTo>
                      <a:pt x="1057" y="60"/>
                      <a:pt x="1057" y="60"/>
                      <a:pt x="1057" y="60"/>
                    </a:cubicBezTo>
                    <a:cubicBezTo>
                      <a:pt x="1057" y="68"/>
                      <a:pt x="1055" y="74"/>
                      <a:pt x="1052" y="78"/>
                    </a:cubicBezTo>
                    <a:cubicBezTo>
                      <a:pt x="1049" y="81"/>
                      <a:pt x="1044" y="83"/>
                      <a:pt x="1038" y="83"/>
                    </a:cubicBezTo>
                    <a:cubicBezTo>
                      <a:pt x="1033" y="83"/>
                      <a:pt x="1029" y="82"/>
                      <a:pt x="1027" y="79"/>
                    </a:cubicBezTo>
                    <a:cubicBezTo>
                      <a:pt x="1024" y="77"/>
                      <a:pt x="1023" y="73"/>
                      <a:pt x="1023" y="68"/>
                    </a:cubicBezTo>
                    <a:cubicBezTo>
                      <a:pt x="1023" y="27"/>
                      <a:pt x="1023" y="27"/>
                      <a:pt x="1023" y="27"/>
                    </a:cubicBezTo>
                    <a:lnTo>
                      <a:pt x="1013" y="27"/>
                    </a:lnTo>
                    <a:close/>
                    <a:moveTo>
                      <a:pt x="992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982" y="90"/>
                      <a:pt x="982" y="90"/>
                      <a:pt x="982" y="90"/>
                    </a:cubicBezTo>
                    <a:cubicBezTo>
                      <a:pt x="992" y="90"/>
                      <a:pt x="992" y="90"/>
                      <a:pt x="992" y="90"/>
                    </a:cubicBezTo>
                    <a:lnTo>
                      <a:pt x="992" y="0"/>
                    </a:lnTo>
                    <a:close/>
                    <a:moveTo>
                      <a:pt x="921" y="40"/>
                    </a:moveTo>
                    <a:cubicBezTo>
                      <a:pt x="924" y="36"/>
                      <a:pt x="929" y="34"/>
                      <a:pt x="935" y="34"/>
                    </a:cubicBezTo>
                    <a:cubicBezTo>
                      <a:pt x="941" y="34"/>
                      <a:pt x="946" y="36"/>
                      <a:pt x="949" y="40"/>
                    </a:cubicBezTo>
                    <a:cubicBezTo>
                      <a:pt x="952" y="44"/>
                      <a:pt x="954" y="50"/>
                      <a:pt x="954" y="58"/>
                    </a:cubicBezTo>
                    <a:cubicBezTo>
                      <a:pt x="954" y="66"/>
                      <a:pt x="952" y="73"/>
                      <a:pt x="949" y="77"/>
                    </a:cubicBezTo>
                    <a:cubicBezTo>
                      <a:pt x="946" y="81"/>
                      <a:pt x="941" y="83"/>
                      <a:pt x="935" y="83"/>
                    </a:cubicBezTo>
                    <a:cubicBezTo>
                      <a:pt x="929" y="83"/>
                      <a:pt x="924" y="81"/>
                      <a:pt x="921" y="77"/>
                    </a:cubicBezTo>
                    <a:cubicBezTo>
                      <a:pt x="917" y="73"/>
                      <a:pt x="916" y="66"/>
                      <a:pt x="916" y="58"/>
                    </a:cubicBezTo>
                    <a:cubicBezTo>
                      <a:pt x="916" y="50"/>
                      <a:pt x="917" y="44"/>
                      <a:pt x="921" y="40"/>
                    </a:cubicBezTo>
                    <a:close/>
                    <a:moveTo>
                      <a:pt x="956" y="34"/>
                    </a:moveTo>
                    <a:cubicBezTo>
                      <a:pt x="951" y="29"/>
                      <a:pt x="944" y="26"/>
                      <a:pt x="935" y="26"/>
                    </a:cubicBezTo>
                    <a:cubicBezTo>
                      <a:pt x="926" y="26"/>
                      <a:pt x="919" y="29"/>
                      <a:pt x="914" y="34"/>
                    </a:cubicBezTo>
                    <a:cubicBezTo>
                      <a:pt x="908" y="40"/>
                      <a:pt x="906" y="48"/>
                      <a:pt x="906" y="58"/>
                    </a:cubicBezTo>
                    <a:cubicBezTo>
                      <a:pt x="906" y="65"/>
                      <a:pt x="907" y="71"/>
                      <a:pt x="909" y="76"/>
                    </a:cubicBezTo>
                    <a:cubicBezTo>
                      <a:pt x="912" y="81"/>
                      <a:pt x="915" y="84"/>
                      <a:pt x="920" y="87"/>
                    </a:cubicBezTo>
                    <a:cubicBezTo>
                      <a:pt x="924" y="90"/>
                      <a:pt x="929" y="91"/>
                      <a:pt x="935" y="91"/>
                    </a:cubicBezTo>
                    <a:cubicBezTo>
                      <a:pt x="944" y="91"/>
                      <a:pt x="951" y="88"/>
                      <a:pt x="956" y="82"/>
                    </a:cubicBezTo>
                    <a:cubicBezTo>
                      <a:pt x="961" y="77"/>
                      <a:pt x="964" y="69"/>
                      <a:pt x="964" y="58"/>
                    </a:cubicBezTo>
                    <a:cubicBezTo>
                      <a:pt x="964" y="48"/>
                      <a:pt x="961" y="40"/>
                      <a:pt x="956" y="34"/>
                    </a:cubicBezTo>
                    <a:close/>
                    <a:moveTo>
                      <a:pt x="874" y="90"/>
                    </a:moveTo>
                    <a:cubicBezTo>
                      <a:pt x="898" y="27"/>
                      <a:pt x="898" y="27"/>
                      <a:pt x="898" y="27"/>
                    </a:cubicBezTo>
                    <a:cubicBezTo>
                      <a:pt x="887" y="27"/>
                      <a:pt x="887" y="27"/>
                      <a:pt x="887" y="27"/>
                    </a:cubicBezTo>
                    <a:cubicBezTo>
                      <a:pt x="879" y="48"/>
                      <a:pt x="874" y="62"/>
                      <a:pt x="872" y="69"/>
                    </a:cubicBezTo>
                    <a:cubicBezTo>
                      <a:pt x="870" y="75"/>
                      <a:pt x="869" y="79"/>
                      <a:pt x="868" y="81"/>
                    </a:cubicBezTo>
                    <a:cubicBezTo>
                      <a:pt x="868" y="81"/>
                      <a:pt x="868" y="81"/>
                      <a:pt x="868" y="81"/>
                    </a:cubicBezTo>
                    <a:cubicBezTo>
                      <a:pt x="867" y="79"/>
                      <a:pt x="865" y="73"/>
                      <a:pt x="862" y="64"/>
                    </a:cubicBezTo>
                    <a:cubicBezTo>
                      <a:pt x="849" y="27"/>
                      <a:pt x="849" y="27"/>
                      <a:pt x="849" y="27"/>
                    </a:cubicBezTo>
                    <a:cubicBezTo>
                      <a:pt x="838" y="27"/>
                      <a:pt x="838" y="27"/>
                      <a:pt x="838" y="27"/>
                    </a:cubicBezTo>
                    <a:cubicBezTo>
                      <a:pt x="862" y="90"/>
                      <a:pt x="862" y="90"/>
                      <a:pt x="862" y="90"/>
                    </a:cubicBezTo>
                    <a:lnTo>
                      <a:pt x="874" y="90"/>
                    </a:lnTo>
                    <a:close/>
                    <a:moveTo>
                      <a:pt x="830" y="81"/>
                    </a:moveTo>
                    <a:cubicBezTo>
                      <a:pt x="792" y="81"/>
                      <a:pt x="792" y="81"/>
                      <a:pt x="792" y="81"/>
                    </a:cubicBezTo>
                    <a:cubicBezTo>
                      <a:pt x="792" y="50"/>
                      <a:pt x="792" y="50"/>
                      <a:pt x="792" y="50"/>
                    </a:cubicBezTo>
                    <a:cubicBezTo>
                      <a:pt x="827" y="50"/>
                      <a:pt x="827" y="50"/>
                      <a:pt x="827" y="50"/>
                    </a:cubicBezTo>
                    <a:cubicBezTo>
                      <a:pt x="827" y="42"/>
                      <a:pt x="827" y="42"/>
                      <a:pt x="827" y="42"/>
                    </a:cubicBezTo>
                    <a:cubicBezTo>
                      <a:pt x="792" y="42"/>
                      <a:pt x="792" y="42"/>
                      <a:pt x="792" y="42"/>
                    </a:cubicBezTo>
                    <a:cubicBezTo>
                      <a:pt x="792" y="14"/>
                      <a:pt x="792" y="14"/>
                      <a:pt x="792" y="14"/>
                    </a:cubicBezTo>
                    <a:cubicBezTo>
                      <a:pt x="830" y="14"/>
                      <a:pt x="830" y="14"/>
                      <a:pt x="830" y="14"/>
                    </a:cubicBezTo>
                    <a:cubicBezTo>
                      <a:pt x="830" y="6"/>
                      <a:pt x="830" y="6"/>
                      <a:pt x="830" y="6"/>
                    </a:cubicBezTo>
                    <a:cubicBezTo>
                      <a:pt x="783" y="6"/>
                      <a:pt x="783" y="6"/>
                      <a:pt x="783" y="6"/>
                    </a:cubicBezTo>
                    <a:cubicBezTo>
                      <a:pt x="783" y="90"/>
                      <a:pt x="783" y="90"/>
                      <a:pt x="783" y="90"/>
                    </a:cubicBezTo>
                    <a:cubicBezTo>
                      <a:pt x="830" y="90"/>
                      <a:pt x="830" y="90"/>
                      <a:pt x="830" y="90"/>
                    </a:cubicBezTo>
                    <a:lnTo>
                      <a:pt x="830" y="81"/>
                    </a:lnTo>
                    <a:close/>
                    <a:moveTo>
                      <a:pt x="727" y="90"/>
                    </a:moveTo>
                    <a:cubicBezTo>
                      <a:pt x="727" y="49"/>
                      <a:pt x="727" y="49"/>
                      <a:pt x="727" y="49"/>
                    </a:cubicBezTo>
                    <a:cubicBezTo>
                      <a:pt x="727" y="41"/>
                      <a:pt x="725" y="35"/>
                      <a:pt x="722" y="31"/>
                    </a:cubicBezTo>
                    <a:cubicBezTo>
                      <a:pt x="718" y="28"/>
                      <a:pt x="712" y="26"/>
                      <a:pt x="704" y="26"/>
                    </a:cubicBezTo>
                    <a:cubicBezTo>
                      <a:pt x="700" y="26"/>
                      <a:pt x="696" y="27"/>
                      <a:pt x="692" y="28"/>
                    </a:cubicBezTo>
                    <a:cubicBezTo>
                      <a:pt x="689" y="30"/>
                      <a:pt x="686" y="33"/>
                      <a:pt x="684" y="36"/>
                    </a:cubicBezTo>
                    <a:cubicBezTo>
                      <a:pt x="684" y="36"/>
                      <a:pt x="684" y="36"/>
                      <a:pt x="684" y="36"/>
                    </a:cubicBezTo>
                    <a:cubicBezTo>
                      <a:pt x="684" y="33"/>
                      <a:pt x="684" y="31"/>
                      <a:pt x="684" y="27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675" y="0"/>
                      <a:pt x="675" y="0"/>
                      <a:pt x="675" y="0"/>
                    </a:cubicBezTo>
                    <a:cubicBezTo>
                      <a:pt x="675" y="90"/>
                      <a:pt x="675" y="90"/>
                      <a:pt x="675" y="90"/>
                    </a:cubicBezTo>
                    <a:cubicBezTo>
                      <a:pt x="684" y="90"/>
                      <a:pt x="684" y="90"/>
                      <a:pt x="684" y="90"/>
                    </a:cubicBezTo>
                    <a:cubicBezTo>
                      <a:pt x="684" y="57"/>
                      <a:pt x="684" y="57"/>
                      <a:pt x="684" y="57"/>
                    </a:cubicBezTo>
                    <a:cubicBezTo>
                      <a:pt x="684" y="49"/>
                      <a:pt x="686" y="43"/>
                      <a:pt x="689" y="39"/>
                    </a:cubicBezTo>
                    <a:cubicBezTo>
                      <a:pt x="692" y="36"/>
                      <a:pt x="697" y="34"/>
                      <a:pt x="703" y="34"/>
                    </a:cubicBezTo>
                    <a:cubicBezTo>
                      <a:pt x="708" y="34"/>
                      <a:pt x="712" y="35"/>
                      <a:pt x="714" y="38"/>
                    </a:cubicBezTo>
                    <a:cubicBezTo>
                      <a:pt x="717" y="40"/>
                      <a:pt x="718" y="44"/>
                      <a:pt x="718" y="49"/>
                    </a:cubicBezTo>
                    <a:cubicBezTo>
                      <a:pt x="718" y="90"/>
                      <a:pt x="718" y="90"/>
                      <a:pt x="718" y="90"/>
                    </a:cubicBezTo>
                    <a:lnTo>
                      <a:pt x="727" y="90"/>
                    </a:lnTo>
                    <a:close/>
                    <a:moveTo>
                      <a:pt x="644" y="80"/>
                    </a:moveTo>
                    <a:cubicBezTo>
                      <a:pt x="642" y="78"/>
                      <a:pt x="641" y="75"/>
                      <a:pt x="641" y="71"/>
                    </a:cubicBezTo>
                    <a:cubicBezTo>
                      <a:pt x="641" y="34"/>
                      <a:pt x="641" y="34"/>
                      <a:pt x="641" y="34"/>
                    </a:cubicBezTo>
                    <a:cubicBezTo>
                      <a:pt x="660" y="34"/>
                      <a:pt x="660" y="34"/>
                      <a:pt x="660" y="34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641" y="27"/>
                      <a:pt x="641" y="27"/>
                      <a:pt x="641" y="27"/>
                    </a:cubicBezTo>
                    <a:cubicBezTo>
                      <a:pt x="641" y="12"/>
                      <a:pt x="641" y="12"/>
                      <a:pt x="641" y="12"/>
                    </a:cubicBezTo>
                    <a:cubicBezTo>
                      <a:pt x="636" y="12"/>
                      <a:pt x="636" y="12"/>
                      <a:pt x="636" y="12"/>
                    </a:cubicBezTo>
                    <a:cubicBezTo>
                      <a:pt x="632" y="26"/>
                      <a:pt x="632" y="26"/>
                      <a:pt x="632" y="26"/>
                    </a:cubicBezTo>
                    <a:cubicBezTo>
                      <a:pt x="623" y="30"/>
                      <a:pt x="623" y="30"/>
                      <a:pt x="623" y="30"/>
                    </a:cubicBezTo>
                    <a:cubicBezTo>
                      <a:pt x="623" y="34"/>
                      <a:pt x="623" y="34"/>
                      <a:pt x="623" y="34"/>
                    </a:cubicBezTo>
                    <a:cubicBezTo>
                      <a:pt x="632" y="34"/>
                      <a:pt x="632" y="34"/>
                      <a:pt x="632" y="34"/>
                    </a:cubicBezTo>
                    <a:cubicBezTo>
                      <a:pt x="632" y="72"/>
                      <a:pt x="632" y="72"/>
                      <a:pt x="632" y="72"/>
                    </a:cubicBezTo>
                    <a:cubicBezTo>
                      <a:pt x="632" y="85"/>
                      <a:pt x="638" y="91"/>
                      <a:pt x="650" y="91"/>
                    </a:cubicBezTo>
                    <a:cubicBezTo>
                      <a:pt x="652" y="91"/>
                      <a:pt x="654" y="91"/>
                      <a:pt x="656" y="91"/>
                    </a:cubicBezTo>
                    <a:cubicBezTo>
                      <a:pt x="658" y="90"/>
                      <a:pt x="659" y="90"/>
                      <a:pt x="660" y="89"/>
                    </a:cubicBezTo>
                    <a:cubicBezTo>
                      <a:pt x="660" y="82"/>
                      <a:pt x="660" y="82"/>
                      <a:pt x="660" y="82"/>
                    </a:cubicBezTo>
                    <a:cubicBezTo>
                      <a:pt x="659" y="82"/>
                      <a:pt x="658" y="83"/>
                      <a:pt x="656" y="83"/>
                    </a:cubicBezTo>
                    <a:cubicBezTo>
                      <a:pt x="655" y="83"/>
                      <a:pt x="653" y="83"/>
                      <a:pt x="651" y="83"/>
                    </a:cubicBezTo>
                    <a:cubicBezTo>
                      <a:pt x="648" y="83"/>
                      <a:pt x="646" y="82"/>
                      <a:pt x="644" y="80"/>
                    </a:cubicBezTo>
                    <a:close/>
                    <a:moveTo>
                      <a:pt x="609" y="0"/>
                    </a:moveTo>
                    <a:cubicBezTo>
                      <a:pt x="599" y="0"/>
                      <a:pt x="599" y="0"/>
                      <a:pt x="599" y="0"/>
                    </a:cubicBezTo>
                    <a:cubicBezTo>
                      <a:pt x="599" y="90"/>
                      <a:pt x="599" y="90"/>
                      <a:pt x="599" y="90"/>
                    </a:cubicBezTo>
                    <a:cubicBezTo>
                      <a:pt x="609" y="90"/>
                      <a:pt x="609" y="90"/>
                      <a:pt x="609" y="90"/>
                    </a:cubicBezTo>
                    <a:lnTo>
                      <a:pt x="609" y="0"/>
                    </a:lnTo>
                    <a:close/>
                    <a:moveTo>
                      <a:pt x="541" y="81"/>
                    </a:moveTo>
                    <a:cubicBezTo>
                      <a:pt x="538" y="79"/>
                      <a:pt x="537" y="76"/>
                      <a:pt x="537" y="73"/>
                    </a:cubicBezTo>
                    <a:cubicBezTo>
                      <a:pt x="537" y="68"/>
                      <a:pt x="539" y="65"/>
                      <a:pt x="542" y="63"/>
                    </a:cubicBezTo>
                    <a:cubicBezTo>
                      <a:pt x="546" y="61"/>
                      <a:pt x="551" y="60"/>
                      <a:pt x="559" y="59"/>
                    </a:cubicBezTo>
                    <a:cubicBezTo>
                      <a:pt x="568" y="59"/>
                      <a:pt x="568" y="59"/>
                      <a:pt x="568" y="59"/>
                    </a:cubicBezTo>
                    <a:cubicBezTo>
                      <a:pt x="568" y="65"/>
                      <a:pt x="568" y="65"/>
                      <a:pt x="568" y="65"/>
                    </a:cubicBezTo>
                    <a:cubicBezTo>
                      <a:pt x="568" y="70"/>
                      <a:pt x="567" y="75"/>
                      <a:pt x="563" y="78"/>
                    </a:cubicBezTo>
                    <a:cubicBezTo>
                      <a:pt x="560" y="82"/>
                      <a:pt x="555" y="83"/>
                      <a:pt x="549" y="83"/>
                    </a:cubicBezTo>
                    <a:cubicBezTo>
                      <a:pt x="546" y="83"/>
                      <a:pt x="543" y="82"/>
                      <a:pt x="541" y="81"/>
                    </a:cubicBezTo>
                    <a:close/>
                    <a:moveTo>
                      <a:pt x="578" y="90"/>
                    </a:moveTo>
                    <a:cubicBezTo>
                      <a:pt x="578" y="47"/>
                      <a:pt x="578" y="47"/>
                      <a:pt x="578" y="47"/>
                    </a:cubicBezTo>
                    <a:cubicBezTo>
                      <a:pt x="578" y="39"/>
                      <a:pt x="576" y="34"/>
                      <a:pt x="573" y="31"/>
                    </a:cubicBezTo>
                    <a:cubicBezTo>
                      <a:pt x="569" y="27"/>
                      <a:pt x="563" y="26"/>
                      <a:pt x="556" y="26"/>
                    </a:cubicBezTo>
                    <a:cubicBezTo>
                      <a:pt x="552" y="26"/>
                      <a:pt x="548" y="26"/>
                      <a:pt x="545" y="27"/>
                    </a:cubicBezTo>
                    <a:cubicBezTo>
                      <a:pt x="541" y="28"/>
                      <a:pt x="538" y="29"/>
                      <a:pt x="534" y="31"/>
                    </a:cubicBezTo>
                    <a:cubicBezTo>
                      <a:pt x="537" y="38"/>
                      <a:pt x="537" y="38"/>
                      <a:pt x="537" y="38"/>
                    </a:cubicBezTo>
                    <a:cubicBezTo>
                      <a:pt x="544" y="35"/>
                      <a:pt x="550" y="34"/>
                      <a:pt x="555" y="34"/>
                    </a:cubicBezTo>
                    <a:cubicBezTo>
                      <a:pt x="560" y="34"/>
                      <a:pt x="563" y="35"/>
                      <a:pt x="565" y="37"/>
                    </a:cubicBezTo>
                    <a:cubicBezTo>
                      <a:pt x="568" y="40"/>
                      <a:pt x="569" y="43"/>
                      <a:pt x="569" y="48"/>
                    </a:cubicBezTo>
                    <a:cubicBezTo>
                      <a:pt x="569" y="52"/>
                      <a:pt x="569" y="52"/>
                      <a:pt x="569" y="52"/>
                    </a:cubicBezTo>
                    <a:cubicBezTo>
                      <a:pt x="558" y="52"/>
                      <a:pt x="558" y="52"/>
                      <a:pt x="558" y="52"/>
                    </a:cubicBezTo>
                    <a:cubicBezTo>
                      <a:pt x="538" y="53"/>
                      <a:pt x="527" y="60"/>
                      <a:pt x="527" y="72"/>
                    </a:cubicBezTo>
                    <a:cubicBezTo>
                      <a:pt x="527" y="78"/>
                      <a:pt x="529" y="83"/>
                      <a:pt x="533" y="86"/>
                    </a:cubicBezTo>
                    <a:cubicBezTo>
                      <a:pt x="536" y="89"/>
                      <a:pt x="541" y="91"/>
                      <a:pt x="547" y="91"/>
                    </a:cubicBezTo>
                    <a:cubicBezTo>
                      <a:pt x="552" y="91"/>
                      <a:pt x="556" y="90"/>
                      <a:pt x="559" y="89"/>
                    </a:cubicBezTo>
                    <a:cubicBezTo>
                      <a:pt x="562" y="88"/>
                      <a:pt x="565" y="85"/>
                      <a:pt x="569" y="81"/>
                    </a:cubicBezTo>
                    <a:cubicBezTo>
                      <a:pt x="569" y="81"/>
                      <a:pt x="569" y="81"/>
                      <a:pt x="569" y="81"/>
                    </a:cubicBezTo>
                    <a:cubicBezTo>
                      <a:pt x="571" y="90"/>
                      <a:pt x="571" y="90"/>
                      <a:pt x="571" y="90"/>
                    </a:cubicBezTo>
                    <a:lnTo>
                      <a:pt x="578" y="90"/>
                    </a:lnTo>
                    <a:close/>
                    <a:moveTo>
                      <a:pt x="500" y="38"/>
                    </a:moveTo>
                    <a:cubicBezTo>
                      <a:pt x="502" y="42"/>
                      <a:pt x="504" y="46"/>
                      <a:pt x="504" y="52"/>
                    </a:cubicBezTo>
                    <a:cubicBezTo>
                      <a:pt x="471" y="52"/>
                      <a:pt x="471" y="52"/>
                      <a:pt x="471" y="52"/>
                    </a:cubicBezTo>
                    <a:cubicBezTo>
                      <a:pt x="471" y="46"/>
                      <a:pt x="473" y="42"/>
                      <a:pt x="476" y="39"/>
                    </a:cubicBezTo>
                    <a:cubicBezTo>
                      <a:pt x="479" y="35"/>
                      <a:pt x="483" y="34"/>
                      <a:pt x="488" y="34"/>
                    </a:cubicBezTo>
                    <a:cubicBezTo>
                      <a:pt x="493" y="34"/>
                      <a:pt x="497" y="35"/>
                      <a:pt x="500" y="38"/>
                    </a:cubicBezTo>
                    <a:close/>
                    <a:moveTo>
                      <a:pt x="502" y="90"/>
                    </a:moveTo>
                    <a:cubicBezTo>
                      <a:pt x="505" y="90"/>
                      <a:pt x="508" y="88"/>
                      <a:pt x="511" y="87"/>
                    </a:cubicBezTo>
                    <a:cubicBezTo>
                      <a:pt x="511" y="78"/>
                      <a:pt x="511" y="78"/>
                      <a:pt x="511" y="78"/>
                    </a:cubicBezTo>
                    <a:cubicBezTo>
                      <a:pt x="505" y="81"/>
                      <a:pt x="498" y="83"/>
                      <a:pt x="491" y="83"/>
                    </a:cubicBezTo>
                    <a:cubicBezTo>
                      <a:pt x="485" y="83"/>
                      <a:pt x="480" y="81"/>
                      <a:pt x="476" y="77"/>
                    </a:cubicBezTo>
                    <a:cubicBezTo>
                      <a:pt x="473" y="73"/>
                      <a:pt x="471" y="68"/>
                      <a:pt x="471" y="60"/>
                    </a:cubicBezTo>
                    <a:cubicBezTo>
                      <a:pt x="514" y="60"/>
                      <a:pt x="514" y="60"/>
                      <a:pt x="514" y="60"/>
                    </a:cubicBezTo>
                    <a:cubicBezTo>
                      <a:pt x="514" y="54"/>
                      <a:pt x="514" y="54"/>
                      <a:pt x="514" y="54"/>
                    </a:cubicBezTo>
                    <a:cubicBezTo>
                      <a:pt x="514" y="46"/>
                      <a:pt x="512" y="39"/>
                      <a:pt x="507" y="33"/>
                    </a:cubicBezTo>
                    <a:cubicBezTo>
                      <a:pt x="502" y="28"/>
                      <a:pt x="496" y="26"/>
                      <a:pt x="488" y="26"/>
                    </a:cubicBezTo>
                    <a:cubicBezTo>
                      <a:pt x="480" y="26"/>
                      <a:pt x="473" y="29"/>
                      <a:pt x="468" y="35"/>
                    </a:cubicBezTo>
                    <a:cubicBezTo>
                      <a:pt x="463" y="41"/>
                      <a:pt x="461" y="49"/>
                      <a:pt x="461" y="59"/>
                    </a:cubicBezTo>
                    <a:cubicBezTo>
                      <a:pt x="461" y="69"/>
                      <a:pt x="463" y="77"/>
                      <a:pt x="469" y="83"/>
                    </a:cubicBezTo>
                    <a:cubicBezTo>
                      <a:pt x="474" y="88"/>
                      <a:pt x="481" y="91"/>
                      <a:pt x="491" y="91"/>
                    </a:cubicBezTo>
                    <a:cubicBezTo>
                      <a:pt x="495" y="91"/>
                      <a:pt x="499" y="91"/>
                      <a:pt x="502" y="90"/>
                    </a:cubicBezTo>
                    <a:close/>
                    <a:moveTo>
                      <a:pt x="441" y="6"/>
                    </a:moveTo>
                    <a:cubicBezTo>
                      <a:pt x="431" y="6"/>
                      <a:pt x="431" y="6"/>
                      <a:pt x="431" y="6"/>
                    </a:cubicBezTo>
                    <a:cubicBezTo>
                      <a:pt x="431" y="42"/>
                      <a:pt x="431" y="42"/>
                      <a:pt x="431" y="42"/>
                    </a:cubicBezTo>
                    <a:cubicBezTo>
                      <a:pt x="387" y="42"/>
                      <a:pt x="387" y="42"/>
                      <a:pt x="387" y="42"/>
                    </a:cubicBezTo>
                    <a:cubicBezTo>
                      <a:pt x="387" y="6"/>
                      <a:pt x="387" y="6"/>
                      <a:pt x="387" y="6"/>
                    </a:cubicBezTo>
                    <a:cubicBezTo>
                      <a:pt x="377" y="6"/>
                      <a:pt x="377" y="6"/>
                      <a:pt x="377" y="6"/>
                    </a:cubicBezTo>
                    <a:cubicBezTo>
                      <a:pt x="377" y="90"/>
                      <a:pt x="377" y="90"/>
                      <a:pt x="37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50"/>
                      <a:pt x="387" y="50"/>
                      <a:pt x="387" y="50"/>
                    </a:cubicBezTo>
                    <a:cubicBezTo>
                      <a:pt x="431" y="50"/>
                      <a:pt x="431" y="50"/>
                      <a:pt x="431" y="50"/>
                    </a:cubicBezTo>
                    <a:cubicBezTo>
                      <a:pt x="431" y="90"/>
                      <a:pt x="431" y="90"/>
                      <a:pt x="431" y="90"/>
                    </a:cubicBezTo>
                    <a:cubicBezTo>
                      <a:pt x="441" y="90"/>
                      <a:pt x="441" y="90"/>
                      <a:pt x="441" y="90"/>
                    </a:cubicBezTo>
                    <a:lnTo>
                      <a:pt x="441" y="6"/>
                    </a:lnTo>
                    <a:close/>
                    <a:moveTo>
                      <a:pt x="312" y="80"/>
                    </a:moveTo>
                    <a:cubicBezTo>
                      <a:pt x="311" y="78"/>
                      <a:pt x="310" y="75"/>
                      <a:pt x="310" y="71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28" y="34"/>
                      <a:pt x="328" y="34"/>
                      <a:pt x="328" y="34"/>
                    </a:cubicBezTo>
                    <a:cubicBezTo>
                      <a:pt x="328" y="27"/>
                      <a:pt x="328" y="27"/>
                      <a:pt x="328" y="27"/>
                    </a:cubicBezTo>
                    <a:cubicBezTo>
                      <a:pt x="310" y="27"/>
                      <a:pt x="310" y="27"/>
                      <a:pt x="310" y="27"/>
                    </a:cubicBezTo>
                    <a:cubicBezTo>
                      <a:pt x="310" y="12"/>
                      <a:pt x="310" y="12"/>
                      <a:pt x="310" y="12"/>
                    </a:cubicBezTo>
                    <a:cubicBezTo>
                      <a:pt x="304" y="12"/>
                      <a:pt x="304" y="12"/>
                      <a:pt x="304" y="12"/>
                    </a:cubicBezTo>
                    <a:cubicBezTo>
                      <a:pt x="300" y="26"/>
                      <a:pt x="300" y="26"/>
                      <a:pt x="300" y="26"/>
                    </a:cubicBezTo>
                    <a:cubicBezTo>
                      <a:pt x="291" y="30"/>
                      <a:pt x="291" y="30"/>
                      <a:pt x="291" y="30"/>
                    </a:cubicBezTo>
                    <a:cubicBezTo>
                      <a:pt x="291" y="34"/>
                      <a:pt x="291" y="34"/>
                      <a:pt x="291" y="34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300" y="72"/>
                      <a:pt x="300" y="72"/>
                      <a:pt x="300" y="72"/>
                    </a:cubicBezTo>
                    <a:cubicBezTo>
                      <a:pt x="300" y="85"/>
                      <a:pt x="306" y="91"/>
                      <a:pt x="318" y="91"/>
                    </a:cubicBezTo>
                    <a:cubicBezTo>
                      <a:pt x="320" y="91"/>
                      <a:pt x="322" y="91"/>
                      <a:pt x="324" y="91"/>
                    </a:cubicBezTo>
                    <a:cubicBezTo>
                      <a:pt x="326" y="90"/>
                      <a:pt x="327" y="90"/>
                      <a:pt x="328" y="89"/>
                    </a:cubicBezTo>
                    <a:cubicBezTo>
                      <a:pt x="328" y="82"/>
                      <a:pt x="328" y="82"/>
                      <a:pt x="328" y="82"/>
                    </a:cubicBezTo>
                    <a:cubicBezTo>
                      <a:pt x="328" y="82"/>
                      <a:pt x="326" y="83"/>
                      <a:pt x="325" y="83"/>
                    </a:cubicBezTo>
                    <a:cubicBezTo>
                      <a:pt x="323" y="83"/>
                      <a:pt x="322" y="83"/>
                      <a:pt x="320" y="83"/>
                    </a:cubicBezTo>
                    <a:cubicBezTo>
                      <a:pt x="317" y="83"/>
                      <a:pt x="314" y="82"/>
                      <a:pt x="312" y="80"/>
                    </a:cubicBezTo>
                    <a:close/>
                    <a:moveTo>
                      <a:pt x="267" y="29"/>
                    </a:moveTo>
                    <a:cubicBezTo>
                      <a:pt x="264" y="31"/>
                      <a:pt x="261" y="34"/>
                      <a:pt x="259" y="38"/>
                    </a:cubicBezTo>
                    <a:cubicBezTo>
                      <a:pt x="258" y="38"/>
                      <a:pt x="258" y="38"/>
                      <a:pt x="258" y="38"/>
                    </a:cubicBezTo>
                    <a:cubicBezTo>
                      <a:pt x="257" y="27"/>
                      <a:pt x="257" y="27"/>
                      <a:pt x="257" y="27"/>
                    </a:cubicBezTo>
                    <a:cubicBezTo>
                      <a:pt x="249" y="27"/>
                      <a:pt x="249" y="27"/>
                      <a:pt x="249" y="27"/>
                    </a:cubicBezTo>
                    <a:cubicBezTo>
                      <a:pt x="249" y="90"/>
                      <a:pt x="249" y="90"/>
                      <a:pt x="249" y="90"/>
                    </a:cubicBezTo>
                    <a:cubicBezTo>
                      <a:pt x="259" y="90"/>
                      <a:pt x="259" y="90"/>
                      <a:pt x="259" y="90"/>
                    </a:cubicBezTo>
                    <a:cubicBezTo>
                      <a:pt x="259" y="56"/>
                      <a:pt x="259" y="56"/>
                      <a:pt x="259" y="56"/>
                    </a:cubicBezTo>
                    <a:cubicBezTo>
                      <a:pt x="259" y="50"/>
                      <a:pt x="261" y="45"/>
                      <a:pt x="265" y="41"/>
                    </a:cubicBezTo>
                    <a:cubicBezTo>
                      <a:pt x="268" y="36"/>
                      <a:pt x="273" y="34"/>
                      <a:pt x="278" y="34"/>
                    </a:cubicBezTo>
                    <a:cubicBezTo>
                      <a:pt x="280" y="34"/>
                      <a:pt x="282" y="35"/>
                      <a:pt x="285" y="35"/>
                    </a:cubicBezTo>
                    <a:cubicBezTo>
                      <a:pt x="286" y="26"/>
                      <a:pt x="286" y="26"/>
                      <a:pt x="286" y="26"/>
                    </a:cubicBezTo>
                    <a:cubicBezTo>
                      <a:pt x="284" y="26"/>
                      <a:pt x="281" y="26"/>
                      <a:pt x="278" y="26"/>
                    </a:cubicBezTo>
                    <a:cubicBezTo>
                      <a:pt x="274" y="26"/>
                      <a:pt x="271" y="27"/>
                      <a:pt x="267" y="29"/>
                    </a:cubicBezTo>
                    <a:close/>
                    <a:moveTo>
                      <a:pt x="191" y="81"/>
                    </a:moveTo>
                    <a:cubicBezTo>
                      <a:pt x="188" y="79"/>
                      <a:pt x="187" y="76"/>
                      <a:pt x="187" y="73"/>
                    </a:cubicBezTo>
                    <a:cubicBezTo>
                      <a:pt x="187" y="68"/>
                      <a:pt x="189" y="65"/>
                      <a:pt x="192" y="63"/>
                    </a:cubicBezTo>
                    <a:cubicBezTo>
                      <a:pt x="196" y="61"/>
                      <a:pt x="201" y="60"/>
                      <a:pt x="20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18" y="65"/>
                      <a:pt x="218" y="65"/>
                      <a:pt x="218" y="65"/>
                    </a:cubicBezTo>
                    <a:cubicBezTo>
                      <a:pt x="218" y="70"/>
                      <a:pt x="217" y="75"/>
                      <a:pt x="213" y="78"/>
                    </a:cubicBezTo>
                    <a:cubicBezTo>
                      <a:pt x="210" y="82"/>
                      <a:pt x="205" y="83"/>
                      <a:pt x="199" y="83"/>
                    </a:cubicBezTo>
                    <a:cubicBezTo>
                      <a:pt x="196" y="83"/>
                      <a:pt x="193" y="82"/>
                      <a:pt x="191" y="81"/>
                    </a:cubicBezTo>
                    <a:close/>
                    <a:moveTo>
                      <a:pt x="228" y="90"/>
                    </a:moveTo>
                    <a:cubicBezTo>
                      <a:pt x="228" y="47"/>
                      <a:pt x="228" y="47"/>
                      <a:pt x="228" y="47"/>
                    </a:cubicBezTo>
                    <a:cubicBezTo>
                      <a:pt x="228" y="39"/>
                      <a:pt x="226" y="34"/>
                      <a:pt x="223" y="31"/>
                    </a:cubicBezTo>
                    <a:cubicBezTo>
                      <a:pt x="219" y="27"/>
                      <a:pt x="213" y="26"/>
                      <a:pt x="206" y="26"/>
                    </a:cubicBezTo>
                    <a:cubicBezTo>
                      <a:pt x="202" y="26"/>
                      <a:pt x="198" y="26"/>
                      <a:pt x="195" y="27"/>
                    </a:cubicBezTo>
                    <a:cubicBezTo>
                      <a:pt x="191" y="28"/>
                      <a:pt x="188" y="29"/>
                      <a:pt x="184" y="31"/>
                    </a:cubicBezTo>
                    <a:cubicBezTo>
                      <a:pt x="187" y="38"/>
                      <a:pt x="187" y="38"/>
                      <a:pt x="187" y="38"/>
                    </a:cubicBezTo>
                    <a:cubicBezTo>
                      <a:pt x="194" y="35"/>
                      <a:pt x="200" y="34"/>
                      <a:pt x="205" y="34"/>
                    </a:cubicBezTo>
                    <a:cubicBezTo>
                      <a:pt x="210" y="34"/>
                      <a:pt x="213" y="35"/>
                      <a:pt x="215" y="37"/>
                    </a:cubicBezTo>
                    <a:cubicBezTo>
                      <a:pt x="218" y="40"/>
                      <a:pt x="219" y="43"/>
                      <a:pt x="219" y="48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08" y="52"/>
                      <a:pt x="208" y="52"/>
                      <a:pt x="208" y="52"/>
                    </a:cubicBezTo>
                    <a:cubicBezTo>
                      <a:pt x="188" y="53"/>
                      <a:pt x="177" y="60"/>
                      <a:pt x="177" y="72"/>
                    </a:cubicBezTo>
                    <a:cubicBezTo>
                      <a:pt x="177" y="78"/>
                      <a:pt x="179" y="83"/>
                      <a:pt x="183" y="86"/>
                    </a:cubicBezTo>
                    <a:cubicBezTo>
                      <a:pt x="186" y="89"/>
                      <a:pt x="191" y="91"/>
                      <a:pt x="197" y="91"/>
                    </a:cubicBezTo>
                    <a:cubicBezTo>
                      <a:pt x="202" y="91"/>
                      <a:pt x="206" y="90"/>
                      <a:pt x="209" y="89"/>
                    </a:cubicBezTo>
                    <a:cubicBezTo>
                      <a:pt x="212" y="88"/>
                      <a:pt x="215" y="85"/>
                      <a:pt x="219" y="81"/>
                    </a:cubicBezTo>
                    <a:cubicBezTo>
                      <a:pt x="219" y="81"/>
                      <a:pt x="219" y="81"/>
                      <a:pt x="219" y="81"/>
                    </a:cubicBezTo>
                    <a:cubicBezTo>
                      <a:pt x="221" y="90"/>
                      <a:pt x="221" y="90"/>
                      <a:pt x="221" y="90"/>
                    </a:cubicBezTo>
                    <a:lnTo>
                      <a:pt x="228" y="90"/>
                    </a:lnTo>
                    <a:close/>
                    <a:moveTo>
                      <a:pt x="161" y="90"/>
                    </a:moveTo>
                    <a:cubicBezTo>
                      <a:pt x="161" y="49"/>
                      <a:pt x="161" y="49"/>
                      <a:pt x="161" y="49"/>
                    </a:cubicBezTo>
                    <a:cubicBezTo>
                      <a:pt x="161" y="41"/>
                      <a:pt x="159" y="35"/>
                      <a:pt x="155" y="31"/>
                    </a:cubicBezTo>
                    <a:cubicBezTo>
                      <a:pt x="152" y="27"/>
                      <a:pt x="146" y="26"/>
                      <a:pt x="139" y="26"/>
                    </a:cubicBezTo>
                    <a:cubicBezTo>
                      <a:pt x="135" y="26"/>
                      <a:pt x="131" y="27"/>
                      <a:pt x="127" y="29"/>
                    </a:cubicBezTo>
                    <a:cubicBezTo>
                      <a:pt x="123" y="30"/>
                      <a:pt x="121" y="33"/>
                      <a:pt x="119" y="36"/>
                    </a:cubicBezTo>
                    <a:cubicBezTo>
                      <a:pt x="118" y="36"/>
                      <a:pt x="118" y="36"/>
                      <a:pt x="118" y="36"/>
                    </a:cubicBezTo>
                    <a:cubicBezTo>
                      <a:pt x="115" y="29"/>
                      <a:pt x="109" y="26"/>
                      <a:pt x="99" y="26"/>
                    </a:cubicBezTo>
                    <a:cubicBezTo>
                      <a:pt x="95" y="26"/>
                      <a:pt x="91" y="27"/>
                      <a:pt x="88" y="28"/>
                    </a:cubicBezTo>
                    <a:cubicBezTo>
                      <a:pt x="85" y="30"/>
                      <a:pt x="82" y="32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0" y="49"/>
                      <a:pt x="82" y="43"/>
                      <a:pt x="84" y="39"/>
                    </a:cubicBezTo>
                    <a:cubicBezTo>
                      <a:pt x="87" y="36"/>
                      <a:pt x="91" y="34"/>
                      <a:pt x="97" y="34"/>
                    </a:cubicBezTo>
                    <a:cubicBezTo>
                      <a:pt x="102" y="34"/>
                      <a:pt x="105" y="35"/>
                      <a:pt x="108" y="38"/>
                    </a:cubicBezTo>
                    <a:cubicBezTo>
                      <a:pt x="110" y="40"/>
                      <a:pt x="111" y="44"/>
                      <a:pt x="111" y="49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0" y="48"/>
                      <a:pt x="122" y="42"/>
                      <a:pt x="125" y="39"/>
                    </a:cubicBezTo>
                    <a:cubicBezTo>
                      <a:pt x="127" y="35"/>
                      <a:pt x="132" y="34"/>
                      <a:pt x="138" y="34"/>
                    </a:cubicBezTo>
                    <a:cubicBezTo>
                      <a:pt x="142" y="34"/>
                      <a:pt x="146" y="35"/>
                      <a:pt x="148" y="38"/>
                    </a:cubicBezTo>
                    <a:cubicBezTo>
                      <a:pt x="150" y="40"/>
                      <a:pt x="151" y="44"/>
                      <a:pt x="151" y="49"/>
                    </a:cubicBezTo>
                    <a:cubicBezTo>
                      <a:pt x="151" y="90"/>
                      <a:pt x="151" y="90"/>
                      <a:pt x="151" y="90"/>
                    </a:cubicBezTo>
                    <a:lnTo>
                      <a:pt x="161" y="90"/>
                    </a:lnTo>
                    <a:close/>
                    <a:moveTo>
                      <a:pt x="48" y="53"/>
                    </a:moveTo>
                    <a:cubicBezTo>
                      <a:pt x="45" y="50"/>
                      <a:pt x="39" y="46"/>
                      <a:pt x="30" y="43"/>
                    </a:cubicBezTo>
                    <a:cubicBezTo>
                      <a:pt x="25" y="41"/>
                      <a:pt x="21" y="40"/>
                      <a:pt x="18" y="38"/>
                    </a:cubicBezTo>
                    <a:cubicBezTo>
                      <a:pt x="16" y="37"/>
                      <a:pt x="14" y="35"/>
                      <a:pt x="13" y="33"/>
                    </a:cubicBezTo>
                    <a:cubicBezTo>
                      <a:pt x="12" y="31"/>
                      <a:pt x="11" y="29"/>
                      <a:pt x="11" y="26"/>
                    </a:cubicBezTo>
                    <a:cubicBezTo>
                      <a:pt x="11" y="22"/>
                      <a:pt x="12" y="19"/>
                      <a:pt x="15" y="17"/>
                    </a:cubicBezTo>
                    <a:cubicBezTo>
                      <a:pt x="18" y="14"/>
                      <a:pt x="22" y="13"/>
                      <a:pt x="28" y="13"/>
                    </a:cubicBezTo>
                    <a:cubicBezTo>
                      <a:pt x="34" y="13"/>
                      <a:pt x="41" y="15"/>
                      <a:pt x="48" y="18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4" y="6"/>
                      <a:pt x="36" y="5"/>
                      <a:pt x="28" y="5"/>
                    </a:cubicBezTo>
                    <a:cubicBezTo>
                      <a:pt x="20" y="5"/>
                      <a:pt x="13" y="6"/>
                      <a:pt x="8" y="10"/>
                    </a:cubicBezTo>
                    <a:cubicBezTo>
                      <a:pt x="4" y="14"/>
                      <a:pt x="1" y="19"/>
                      <a:pt x="1" y="26"/>
                    </a:cubicBezTo>
                    <a:cubicBezTo>
                      <a:pt x="1" y="32"/>
                      <a:pt x="3" y="37"/>
                      <a:pt x="6" y="41"/>
                    </a:cubicBezTo>
                    <a:cubicBezTo>
                      <a:pt x="9" y="45"/>
                      <a:pt x="15" y="48"/>
                      <a:pt x="23" y="51"/>
                    </a:cubicBezTo>
                    <a:cubicBezTo>
                      <a:pt x="29" y="53"/>
                      <a:pt x="33" y="55"/>
                      <a:pt x="35" y="56"/>
                    </a:cubicBezTo>
                    <a:cubicBezTo>
                      <a:pt x="38" y="58"/>
                      <a:pt x="40" y="59"/>
                      <a:pt x="41" y="61"/>
                    </a:cubicBezTo>
                    <a:cubicBezTo>
                      <a:pt x="43" y="63"/>
                      <a:pt x="43" y="66"/>
                      <a:pt x="43" y="68"/>
                    </a:cubicBezTo>
                    <a:cubicBezTo>
                      <a:pt x="43" y="73"/>
                      <a:pt x="41" y="76"/>
                      <a:pt x="38" y="79"/>
                    </a:cubicBezTo>
                    <a:cubicBezTo>
                      <a:pt x="35" y="81"/>
                      <a:pt x="30" y="83"/>
                      <a:pt x="23" y="83"/>
                    </a:cubicBezTo>
                    <a:cubicBezTo>
                      <a:pt x="19" y="83"/>
                      <a:pt x="15" y="82"/>
                      <a:pt x="11" y="81"/>
                    </a:cubicBezTo>
                    <a:cubicBezTo>
                      <a:pt x="7" y="80"/>
                      <a:pt x="3" y="79"/>
                      <a:pt x="0" y="7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5" y="90"/>
                      <a:pt x="13" y="91"/>
                      <a:pt x="23" y="91"/>
                    </a:cubicBezTo>
                    <a:cubicBezTo>
                      <a:pt x="32" y="91"/>
                      <a:pt x="40" y="89"/>
                      <a:pt x="45" y="85"/>
                    </a:cubicBezTo>
                    <a:cubicBezTo>
                      <a:pt x="50" y="81"/>
                      <a:pt x="53" y="75"/>
                      <a:pt x="53" y="68"/>
                    </a:cubicBezTo>
                    <a:cubicBezTo>
                      <a:pt x="53" y="62"/>
                      <a:pt x="51" y="57"/>
                      <a:pt x="4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36" name="Shape 103">
            <a:extLst>
              <a:ext uri="{FF2B5EF4-FFF2-40B4-BE49-F238E27FC236}">
                <a16:creationId xmlns:a16="http://schemas.microsoft.com/office/drawing/2014/main" id="{164F5478-B36E-4CE0-817E-5C7FAF0E7F7C}"/>
              </a:ext>
            </a:extLst>
          </p:cNvPr>
          <p:cNvSpPr txBox="1"/>
          <p:nvPr userDrawn="1"/>
        </p:nvSpPr>
        <p:spPr bwMode="gray">
          <a:xfrm>
            <a:off x="540000" y="6498488"/>
            <a:ext cx="1593600" cy="216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900">
                <a:solidFill>
                  <a:schemeClr val="tx2">
                    <a:lumMod val="75000"/>
                  </a:schemeClr>
                </a:solidFill>
              </a:rPr>
              <a:t>© Copyright 2022 - m.Doc GmbH</a:t>
            </a:r>
            <a:endParaRPr lang="de-DE" sz="9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4C215-6739-4902-8578-E5D881D35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40000" y="523874"/>
            <a:ext cx="11109600" cy="988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Untertitel">
            <a:extLst>
              <a:ext uri="{FF2B5EF4-FFF2-40B4-BE49-F238E27FC236}">
                <a16:creationId xmlns:a16="http://schemas.microsoft.com/office/drawing/2014/main" id="{04BD9532-69F6-4290-BB71-35CB046BA4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00" y="899999"/>
            <a:ext cx="111096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accent5"/>
                </a:solidFill>
              </a:defRPr>
            </a:lvl1pPr>
          </a:lstStyle>
          <a:p>
            <a:r>
              <a:rPr lang="de-DE" noProof="0"/>
              <a:t>Geben Sie Ihren Untertitel ein</a:t>
            </a:r>
          </a:p>
        </p:txBody>
      </p:sp>
    </p:spTree>
    <p:extLst>
      <p:ext uri="{BB962C8B-B14F-4D97-AF65-F5344CB8AC3E}">
        <p14:creationId xmlns:p14="http://schemas.microsoft.com/office/powerpoint/2010/main" val="5570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540000" y="523874"/>
            <a:ext cx="11109600" cy="9881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540000" y="1512000"/>
            <a:ext cx="11109600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11181600" y="6277176"/>
            <a:ext cx="46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200" b="1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B875A71-D571-4BF9-944F-63A78C9A773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2647" y="533519"/>
            <a:ext cx="378910" cy="296159"/>
            <a:chOff x="1009650" y="6149976"/>
            <a:chExt cx="552451" cy="431800"/>
          </a:xfrm>
          <a:solidFill>
            <a:schemeClr val="accent1"/>
          </a:solidFill>
        </p:grpSpPr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177AE721-3A80-4984-A2E9-B0A5D3351E1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01775" y="6149976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DAC459F1-C854-404C-8F3D-6B8C4E85EF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55713" y="6149976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C056C197-5F0C-4D9A-949F-C3B8BC4ED28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009650" y="6149976"/>
              <a:ext cx="430213" cy="431800"/>
            </a:xfrm>
            <a:custGeom>
              <a:avLst/>
              <a:gdLst>
                <a:gd name="T0" fmla="*/ 271 w 271"/>
                <a:gd name="T1" fmla="*/ 77 h 272"/>
                <a:gd name="T2" fmla="*/ 271 w 271"/>
                <a:gd name="T3" fmla="*/ 38 h 272"/>
                <a:gd name="T4" fmla="*/ 193 w 271"/>
                <a:gd name="T5" fmla="*/ 38 h 272"/>
                <a:gd name="T6" fmla="*/ 193 w 271"/>
                <a:gd name="T7" fmla="*/ 77 h 272"/>
                <a:gd name="T8" fmla="*/ 155 w 271"/>
                <a:gd name="T9" fmla="*/ 77 h 272"/>
                <a:gd name="T10" fmla="*/ 155 w 271"/>
                <a:gd name="T11" fmla="*/ 38 h 272"/>
                <a:gd name="T12" fmla="*/ 116 w 271"/>
                <a:gd name="T13" fmla="*/ 38 h 272"/>
                <a:gd name="T14" fmla="*/ 116 w 271"/>
                <a:gd name="T15" fmla="*/ 0 h 272"/>
                <a:gd name="T16" fmla="*/ 0 w 271"/>
                <a:gd name="T17" fmla="*/ 0 h 272"/>
                <a:gd name="T18" fmla="*/ 0 w 271"/>
                <a:gd name="T19" fmla="*/ 38 h 272"/>
                <a:gd name="T20" fmla="*/ 38 w 271"/>
                <a:gd name="T21" fmla="*/ 38 h 272"/>
                <a:gd name="T22" fmla="*/ 38 w 271"/>
                <a:gd name="T23" fmla="*/ 77 h 272"/>
                <a:gd name="T24" fmla="*/ 0 w 271"/>
                <a:gd name="T25" fmla="*/ 77 h 272"/>
                <a:gd name="T26" fmla="*/ 0 w 271"/>
                <a:gd name="T27" fmla="*/ 272 h 272"/>
                <a:gd name="T28" fmla="*/ 77 w 271"/>
                <a:gd name="T29" fmla="*/ 272 h 272"/>
                <a:gd name="T30" fmla="*/ 77 w 271"/>
                <a:gd name="T31" fmla="*/ 233 h 272"/>
                <a:gd name="T32" fmla="*/ 116 w 271"/>
                <a:gd name="T33" fmla="*/ 233 h 272"/>
                <a:gd name="T34" fmla="*/ 116 w 271"/>
                <a:gd name="T35" fmla="*/ 272 h 272"/>
                <a:gd name="T36" fmla="*/ 155 w 271"/>
                <a:gd name="T37" fmla="*/ 272 h 272"/>
                <a:gd name="T38" fmla="*/ 155 w 271"/>
                <a:gd name="T39" fmla="*/ 193 h 272"/>
                <a:gd name="T40" fmla="*/ 116 w 271"/>
                <a:gd name="T41" fmla="*/ 193 h 272"/>
                <a:gd name="T42" fmla="*/ 116 w 271"/>
                <a:gd name="T43" fmla="*/ 155 h 272"/>
                <a:gd name="T44" fmla="*/ 155 w 271"/>
                <a:gd name="T45" fmla="*/ 155 h 272"/>
                <a:gd name="T46" fmla="*/ 155 w 271"/>
                <a:gd name="T47" fmla="*/ 116 h 272"/>
                <a:gd name="T48" fmla="*/ 193 w 271"/>
                <a:gd name="T49" fmla="*/ 116 h 272"/>
                <a:gd name="T50" fmla="*/ 193 w 271"/>
                <a:gd name="T51" fmla="*/ 155 h 272"/>
                <a:gd name="T52" fmla="*/ 155 w 271"/>
                <a:gd name="T53" fmla="*/ 155 h 272"/>
                <a:gd name="T54" fmla="*/ 155 w 271"/>
                <a:gd name="T55" fmla="*/ 193 h 272"/>
                <a:gd name="T56" fmla="*/ 232 w 271"/>
                <a:gd name="T57" fmla="*/ 193 h 272"/>
                <a:gd name="T58" fmla="*/ 232 w 271"/>
                <a:gd name="T59" fmla="*/ 155 h 272"/>
                <a:gd name="T60" fmla="*/ 271 w 271"/>
                <a:gd name="T61" fmla="*/ 155 h 272"/>
                <a:gd name="T62" fmla="*/ 271 w 271"/>
                <a:gd name="T63" fmla="*/ 116 h 272"/>
                <a:gd name="T64" fmla="*/ 232 w 271"/>
                <a:gd name="T65" fmla="*/ 116 h 272"/>
                <a:gd name="T66" fmla="*/ 232 w 271"/>
                <a:gd name="T67" fmla="*/ 77 h 272"/>
                <a:gd name="T68" fmla="*/ 271 w 271"/>
                <a:gd name="T69" fmla="*/ 77 h 272"/>
                <a:gd name="T70" fmla="*/ 77 w 271"/>
                <a:gd name="T71" fmla="*/ 193 h 272"/>
                <a:gd name="T72" fmla="*/ 38 w 271"/>
                <a:gd name="T73" fmla="*/ 193 h 272"/>
                <a:gd name="T74" fmla="*/ 38 w 271"/>
                <a:gd name="T75" fmla="*/ 155 h 272"/>
                <a:gd name="T76" fmla="*/ 77 w 271"/>
                <a:gd name="T77" fmla="*/ 155 h 272"/>
                <a:gd name="T78" fmla="*/ 77 w 271"/>
                <a:gd name="T79" fmla="*/ 193 h 272"/>
                <a:gd name="T80" fmla="*/ 116 w 271"/>
                <a:gd name="T81" fmla="*/ 116 h 272"/>
                <a:gd name="T82" fmla="*/ 77 w 271"/>
                <a:gd name="T83" fmla="*/ 116 h 272"/>
                <a:gd name="T84" fmla="*/ 77 w 271"/>
                <a:gd name="T85" fmla="*/ 77 h 272"/>
                <a:gd name="T86" fmla="*/ 116 w 271"/>
                <a:gd name="T87" fmla="*/ 77 h 272"/>
                <a:gd name="T88" fmla="*/ 116 w 271"/>
                <a:gd name="T89" fmla="*/ 11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72">
                  <a:moveTo>
                    <a:pt x="271" y="77"/>
                  </a:moveTo>
                  <a:lnTo>
                    <a:pt x="271" y="38"/>
                  </a:lnTo>
                  <a:lnTo>
                    <a:pt x="193" y="38"/>
                  </a:lnTo>
                  <a:lnTo>
                    <a:pt x="193" y="77"/>
                  </a:lnTo>
                  <a:lnTo>
                    <a:pt x="155" y="77"/>
                  </a:lnTo>
                  <a:lnTo>
                    <a:pt x="155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8" y="38"/>
                  </a:lnTo>
                  <a:lnTo>
                    <a:pt x="38" y="77"/>
                  </a:lnTo>
                  <a:lnTo>
                    <a:pt x="0" y="77"/>
                  </a:lnTo>
                  <a:lnTo>
                    <a:pt x="0" y="272"/>
                  </a:lnTo>
                  <a:lnTo>
                    <a:pt x="77" y="272"/>
                  </a:lnTo>
                  <a:lnTo>
                    <a:pt x="77" y="233"/>
                  </a:lnTo>
                  <a:lnTo>
                    <a:pt x="116" y="233"/>
                  </a:lnTo>
                  <a:lnTo>
                    <a:pt x="116" y="272"/>
                  </a:lnTo>
                  <a:lnTo>
                    <a:pt x="155" y="272"/>
                  </a:lnTo>
                  <a:lnTo>
                    <a:pt x="155" y="193"/>
                  </a:lnTo>
                  <a:lnTo>
                    <a:pt x="116" y="193"/>
                  </a:lnTo>
                  <a:lnTo>
                    <a:pt x="116" y="155"/>
                  </a:lnTo>
                  <a:lnTo>
                    <a:pt x="155" y="155"/>
                  </a:lnTo>
                  <a:lnTo>
                    <a:pt x="155" y="116"/>
                  </a:lnTo>
                  <a:lnTo>
                    <a:pt x="193" y="116"/>
                  </a:lnTo>
                  <a:lnTo>
                    <a:pt x="193" y="155"/>
                  </a:lnTo>
                  <a:lnTo>
                    <a:pt x="155" y="155"/>
                  </a:lnTo>
                  <a:lnTo>
                    <a:pt x="155" y="193"/>
                  </a:lnTo>
                  <a:lnTo>
                    <a:pt x="232" y="193"/>
                  </a:lnTo>
                  <a:lnTo>
                    <a:pt x="232" y="155"/>
                  </a:lnTo>
                  <a:lnTo>
                    <a:pt x="271" y="155"/>
                  </a:lnTo>
                  <a:lnTo>
                    <a:pt x="271" y="116"/>
                  </a:lnTo>
                  <a:lnTo>
                    <a:pt x="232" y="116"/>
                  </a:lnTo>
                  <a:lnTo>
                    <a:pt x="232" y="77"/>
                  </a:lnTo>
                  <a:lnTo>
                    <a:pt x="271" y="77"/>
                  </a:lnTo>
                  <a:close/>
                  <a:moveTo>
                    <a:pt x="77" y="193"/>
                  </a:moveTo>
                  <a:lnTo>
                    <a:pt x="38" y="193"/>
                  </a:lnTo>
                  <a:lnTo>
                    <a:pt x="38" y="155"/>
                  </a:lnTo>
                  <a:lnTo>
                    <a:pt x="77" y="155"/>
                  </a:lnTo>
                  <a:lnTo>
                    <a:pt x="77" y="193"/>
                  </a:lnTo>
                  <a:close/>
                  <a:moveTo>
                    <a:pt x="116" y="116"/>
                  </a:moveTo>
                  <a:lnTo>
                    <a:pt x="77" y="116"/>
                  </a:lnTo>
                  <a:lnTo>
                    <a:pt x="77" y="77"/>
                  </a:lnTo>
                  <a:lnTo>
                    <a:pt x="116" y="77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BD4A9682-42DE-478C-82EE-303CDFF4430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39863" y="6272213"/>
              <a:ext cx="619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B45C175C-1A49-4600-BECD-FA73DB96ADC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01775" y="6334126"/>
              <a:ext cx="60325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AC9558D-5ED1-441C-BD66-46C80A6A89A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39863" y="6456363"/>
              <a:ext cx="122238" cy="125413"/>
            </a:xfrm>
            <a:custGeom>
              <a:avLst/>
              <a:gdLst>
                <a:gd name="T0" fmla="*/ 39 w 77"/>
                <a:gd name="T1" fmla="*/ 0 h 79"/>
                <a:gd name="T2" fmla="*/ 0 w 77"/>
                <a:gd name="T3" fmla="*/ 0 h 79"/>
                <a:gd name="T4" fmla="*/ 0 w 77"/>
                <a:gd name="T5" fmla="*/ 40 h 79"/>
                <a:gd name="T6" fmla="*/ 39 w 77"/>
                <a:gd name="T7" fmla="*/ 40 h 79"/>
                <a:gd name="T8" fmla="*/ 39 w 77"/>
                <a:gd name="T9" fmla="*/ 79 h 79"/>
                <a:gd name="T10" fmla="*/ 77 w 77"/>
                <a:gd name="T11" fmla="*/ 79 h 79"/>
                <a:gd name="T12" fmla="*/ 77 w 77"/>
                <a:gd name="T13" fmla="*/ 40 h 79"/>
                <a:gd name="T14" fmla="*/ 39 w 77"/>
                <a:gd name="T15" fmla="*/ 40 h 79"/>
                <a:gd name="T16" fmla="*/ 39 w 77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9">
                  <a:moveTo>
                    <a:pt x="39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9" y="40"/>
                  </a:lnTo>
                  <a:lnTo>
                    <a:pt x="39" y="79"/>
                  </a:lnTo>
                  <a:lnTo>
                    <a:pt x="77" y="79"/>
                  </a:lnTo>
                  <a:lnTo>
                    <a:pt x="77" y="40"/>
                  </a:lnTo>
                  <a:lnTo>
                    <a:pt x="39" y="4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5937B19F-128C-417F-A628-1C6272216E8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316038" y="6519863"/>
              <a:ext cx="619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4" name="Shape 103">
            <a:extLst>
              <a:ext uri="{FF2B5EF4-FFF2-40B4-BE49-F238E27FC236}">
                <a16:creationId xmlns:a16="http://schemas.microsoft.com/office/drawing/2014/main" id="{4A7564DC-76ED-4DEC-B706-6FCCA4F75187}"/>
              </a:ext>
            </a:extLst>
          </p:cNvPr>
          <p:cNvSpPr txBox="1"/>
          <p:nvPr userDrawn="1"/>
        </p:nvSpPr>
        <p:spPr bwMode="gray">
          <a:xfrm>
            <a:off x="540000" y="6498488"/>
            <a:ext cx="1593600" cy="216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900">
                <a:solidFill>
                  <a:schemeClr val="tx2">
                    <a:lumMod val="75000"/>
                  </a:schemeClr>
                </a:solidFill>
              </a:rPr>
              <a:t>© Copyright 2022 - m.Doc GmbH</a:t>
            </a:r>
            <a:endParaRPr lang="de-DE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Fußzeilenplatzhalter 7">
            <a:extLst>
              <a:ext uri="{FF2B5EF4-FFF2-40B4-BE49-F238E27FC236}">
                <a16:creationId xmlns:a16="http://schemas.microsoft.com/office/drawing/2014/main" id="{6774A3BD-B616-41E7-9E34-17797A71E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0000" y="6277176"/>
            <a:ext cx="463398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r>
              <a:rPr lang="de-DE"/>
              <a:t>Smart Clinic – Auf dem Weg zum digitalen Vorreiter</a:t>
            </a:r>
          </a:p>
        </p:txBody>
      </p:sp>
      <p:sp>
        <p:nvSpPr>
          <p:cNvPr id="27" name="Datum">
            <a:extLst>
              <a:ext uri="{FF2B5EF4-FFF2-40B4-BE49-F238E27FC236}">
                <a16:creationId xmlns:a16="http://schemas.microsoft.com/office/drawing/2014/main" id="{F890B730-EF77-47A5-866C-5F6F862594D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375206" y="6277176"/>
            <a:ext cx="144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41B0546-C85D-40DF-93A5-30E175102912}"/>
              </a:ext>
            </a:extLst>
          </p:cNvPr>
          <p:cNvGrpSpPr/>
          <p:nvPr userDrawn="1"/>
        </p:nvGrpSpPr>
        <p:grpSpPr bwMode="gray">
          <a:xfrm>
            <a:off x="10059991" y="523875"/>
            <a:ext cx="1589088" cy="593725"/>
            <a:chOff x="10059991" y="523875"/>
            <a:chExt cx="1589088" cy="593725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852F357-19DC-46CA-87C9-733F41E821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b="11159"/>
            <a:stretch/>
          </p:blipFill>
          <p:spPr bwMode="gray">
            <a:xfrm>
              <a:off x="10521315" y="859154"/>
              <a:ext cx="59055" cy="60961"/>
            </a:xfrm>
            <a:prstGeom prst="rect">
              <a:avLst/>
            </a:prstGeom>
          </p:spPr>
        </p:pic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773CE13B-A03D-4A38-B7F9-5A7418899850}"/>
                </a:ext>
              </a:extLst>
            </p:cNvPr>
            <p:cNvGrpSpPr>
              <a:grpSpLocks noChangeAspect="1"/>
            </p:cNvGrpSpPr>
            <p:nvPr userDrawn="1"/>
          </p:nvGrpSpPr>
          <p:grpSpPr bwMode="gray">
            <a:xfrm>
              <a:off x="10059991" y="523875"/>
              <a:ext cx="1589088" cy="593725"/>
              <a:chOff x="6337" y="330"/>
              <a:chExt cx="1001" cy="374"/>
            </a:xfrm>
            <a:solidFill>
              <a:schemeClr val="accent1"/>
            </a:solidFill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AFF4A159-C87E-4A03-AFBB-D9C7E610D559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6340" y="388"/>
                <a:ext cx="997" cy="195"/>
              </a:xfrm>
              <a:custGeom>
                <a:avLst/>
                <a:gdLst>
                  <a:gd name="T0" fmla="*/ 236 w 1284"/>
                  <a:gd name="T1" fmla="*/ 17 h 250"/>
                  <a:gd name="T2" fmla="*/ 98 w 1284"/>
                  <a:gd name="T3" fmla="*/ 17 h 250"/>
                  <a:gd name="T4" fmla="*/ 0 w 1284"/>
                  <a:gd name="T5" fmla="*/ 116 h 250"/>
                  <a:gd name="T6" fmla="*/ 56 w 1284"/>
                  <a:gd name="T7" fmla="*/ 244 h 250"/>
                  <a:gd name="T8" fmla="*/ 68 w 1284"/>
                  <a:gd name="T9" fmla="*/ 81 h 250"/>
                  <a:gd name="T10" fmla="*/ 128 w 1284"/>
                  <a:gd name="T11" fmla="*/ 81 h 250"/>
                  <a:gd name="T12" fmla="*/ 139 w 1284"/>
                  <a:gd name="T13" fmla="*/ 116 h 250"/>
                  <a:gd name="T14" fmla="*/ 196 w 1284"/>
                  <a:gd name="T15" fmla="*/ 244 h 250"/>
                  <a:gd name="T16" fmla="*/ 195 w 1284"/>
                  <a:gd name="T17" fmla="*/ 107 h 250"/>
                  <a:gd name="T18" fmla="*/ 236 w 1284"/>
                  <a:gd name="T19" fmla="*/ 69 h 250"/>
                  <a:gd name="T20" fmla="*/ 279 w 1284"/>
                  <a:gd name="T21" fmla="*/ 112 h 250"/>
                  <a:gd name="T22" fmla="*/ 335 w 1284"/>
                  <a:gd name="T23" fmla="*/ 244 h 250"/>
                  <a:gd name="T24" fmla="*/ 307 w 1284"/>
                  <a:gd name="T25" fmla="*/ 44 h 250"/>
                  <a:gd name="T26" fmla="*/ 477 w 1284"/>
                  <a:gd name="T27" fmla="*/ 129 h 250"/>
                  <a:gd name="T28" fmla="*/ 485 w 1284"/>
                  <a:gd name="T29" fmla="*/ 120 h 250"/>
                  <a:gd name="T30" fmla="*/ 477 w 1284"/>
                  <a:gd name="T31" fmla="*/ 102 h 250"/>
                  <a:gd name="T32" fmla="*/ 486 w 1284"/>
                  <a:gd name="T33" fmla="*/ 111 h 250"/>
                  <a:gd name="T34" fmla="*/ 477 w 1284"/>
                  <a:gd name="T35" fmla="*/ 102 h 250"/>
                  <a:gd name="T36" fmla="*/ 506 w 1284"/>
                  <a:gd name="T37" fmla="*/ 103 h 250"/>
                  <a:gd name="T38" fmla="*/ 515 w 1284"/>
                  <a:gd name="T39" fmla="*/ 95 h 250"/>
                  <a:gd name="T40" fmla="*/ 455 w 1284"/>
                  <a:gd name="T41" fmla="*/ 88 h 250"/>
                  <a:gd name="T42" fmla="*/ 463 w 1284"/>
                  <a:gd name="T43" fmla="*/ 94 h 250"/>
                  <a:gd name="T44" fmla="*/ 455 w 1284"/>
                  <a:gd name="T45" fmla="*/ 88 h 250"/>
                  <a:gd name="T46" fmla="*/ 493 w 1284"/>
                  <a:gd name="T47" fmla="*/ 120 h 250"/>
                  <a:gd name="T48" fmla="*/ 501 w 1284"/>
                  <a:gd name="T49" fmla="*/ 112 h 250"/>
                  <a:gd name="T50" fmla="*/ 491 w 1284"/>
                  <a:gd name="T51" fmla="*/ 136 h 250"/>
                  <a:gd name="T52" fmla="*/ 500 w 1284"/>
                  <a:gd name="T53" fmla="*/ 144 h 250"/>
                  <a:gd name="T54" fmla="*/ 491 w 1284"/>
                  <a:gd name="T55" fmla="*/ 136 h 250"/>
                  <a:gd name="T56" fmla="*/ 892 w 1284"/>
                  <a:gd name="T57" fmla="*/ 0 h 250"/>
                  <a:gd name="T58" fmla="*/ 766 w 1284"/>
                  <a:gd name="T59" fmla="*/ 124 h 250"/>
                  <a:gd name="T60" fmla="*/ 892 w 1284"/>
                  <a:gd name="T61" fmla="*/ 249 h 250"/>
                  <a:gd name="T62" fmla="*/ 1019 w 1284"/>
                  <a:gd name="T63" fmla="*/ 124 h 250"/>
                  <a:gd name="T64" fmla="*/ 942 w 1284"/>
                  <a:gd name="T65" fmla="*/ 177 h 250"/>
                  <a:gd name="T66" fmla="*/ 842 w 1284"/>
                  <a:gd name="T67" fmla="*/ 177 h 250"/>
                  <a:gd name="T68" fmla="*/ 842 w 1284"/>
                  <a:gd name="T69" fmla="*/ 72 h 250"/>
                  <a:gd name="T70" fmla="*/ 942 w 1284"/>
                  <a:gd name="T71" fmla="*/ 72 h 250"/>
                  <a:gd name="T72" fmla="*/ 942 w 1284"/>
                  <a:gd name="T73" fmla="*/ 177 h 250"/>
                  <a:gd name="T74" fmla="*/ 1244 w 1284"/>
                  <a:gd name="T75" fmla="*/ 164 h 250"/>
                  <a:gd name="T76" fmla="*/ 1132 w 1284"/>
                  <a:gd name="T77" fmla="*/ 177 h 250"/>
                  <a:gd name="T78" fmla="*/ 1132 w 1284"/>
                  <a:gd name="T79" fmla="*/ 72 h 250"/>
                  <a:gd name="T80" fmla="*/ 1244 w 1284"/>
                  <a:gd name="T81" fmla="*/ 86 h 250"/>
                  <a:gd name="T82" fmla="*/ 1284 w 1284"/>
                  <a:gd name="T83" fmla="*/ 57 h 250"/>
                  <a:gd name="T84" fmla="*/ 1242 w 1284"/>
                  <a:gd name="T85" fmla="*/ 15 h 250"/>
                  <a:gd name="T86" fmla="*/ 1093 w 1284"/>
                  <a:gd name="T87" fmla="*/ 36 h 250"/>
                  <a:gd name="T88" fmla="*/ 1093 w 1284"/>
                  <a:gd name="T89" fmla="*/ 213 h 250"/>
                  <a:gd name="T90" fmla="*/ 1283 w 1284"/>
                  <a:gd name="T91" fmla="*/ 194 h 250"/>
                  <a:gd name="T92" fmla="*/ 1245 w 1284"/>
                  <a:gd name="T93" fmla="*/ 16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4" h="250">
                    <a:moveTo>
                      <a:pt x="307" y="44"/>
                    </a:moveTo>
                    <a:cubicBezTo>
                      <a:pt x="287" y="25"/>
                      <a:pt x="263" y="17"/>
                      <a:pt x="236" y="17"/>
                    </a:cubicBezTo>
                    <a:cubicBezTo>
                      <a:pt x="210" y="17"/>
                      <a:pt x="187" y="25"/>
                      <a:pt x="167" y="44"/>
                    </a:cubicBezTo>
                    <a:cubicBezTo>
                      <a:pt x="148" y="25"/>
                      <a:pt x="125" y="17"/>
                      <a:pt x="98" y="17"/>
                    </a:cubicBezTo>
                    <a:cubicBezTo>
                      <a:pt x="71" y="17"/>
                      <a:pt x="48" y="25"/>
                      <a:pt x="28" y="44"/>
                    </a:cubicBezTo>
                    <a:cubicBezTo>
                      <a:pt x="8" y="63"/>
                      <a:pt x="0" y="88"/>
                      <a:pt x="0" y="116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56" y="244"/>
                      <a:pt x="56" y="244"/>
                      <a:pt x="56" y="244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00"/>
                      <a:pt x="59" y="89"/>
                      <a:pt x="68" y="81"/>
                    </a:cubicBezTo>
                    <a:cubicBezTo>
                      <a:pt x="76" y="73"/>
                      <a:pt x="87" y="69"/>
                      <a:pt x="98" y="69"/>
                    </a:cubicBezTo>
                    <a:cubicBezTo>
                      <a:pt x="110" y="69"/>
                      <a:pt x="120" y="73"/>
                      <a:pt x="128" y="81"/>
                    </a:cubicBezTo>
                    <a:cubicBezTo>
                      <a:pt x="135" y="88"/>
                      <a:pt x="139" y="97"/>
                      <a:pt x="140" y="107"/>
                    </a:cubicBezTo>
                    <a:cubicBezTo>
                      <a:pt x="140" y="110"/>
                      <a:pt x="139" y="113"/>
                      <a:pt x="139" y="116"/>
                    </a:cubicBezTo>
                    <a:cubicBezTo>
                      <a:pt x="139" y="244"/>
                      <a:pt x="139" y="244"/>
                      <a:pt x="139" y="244"/>
                    </a:cubicBezTo>
                    <a:cubicBezTo>
                      <a:pt x="196" y="244"/>
                      <a:pt x="196" y="244"/>
                      <a:pt x="196" y="244"/>
                    </a:cubicBezTo>
                    <a:cubicBezTo>
                      <a:pt x="196" y="116"/>
                      <a:pt x="196" y="116"/>
                      <a:pt x="196" y="116"/>
                    </a:cubicBezTo>
                    <a:cubicBezTo>
                      <a:pt x="196" y="113"/>
                      <a:pt x="195" y="110"/>
                      <a:pt x="195" y="107"/>
                    </a:cubicBezTo>
                    <a:cubicBezTo>
                      <a:pt x="195" y="97"/>
                      <a:pt x="200" y="88"/>
                      <a:pt x="207" y="81"/>
                    </a:cubicBezTo>
                    <a:cubicBezTo>
                      <a:pt x="215" y="73"/>
                      <a:pt x="225" y="69"/>
                      <a:pt x="236" y="69"/>
                    </a:cubicBezTo>
                    <a:cubicBezTo>
                      <a:pt x="248" y="69"/>
                      <a:pt x="259" y="73"/>
                      <a:pt x="267" y="81"/>
                    </a:cubicBezTo>
                    <a:cubicBezTo>
                      <a:pt x="276" y="89"/>
                      <a:pt x="279" y="100"/>
                      <a:pt x="279" y="112"/>
                    </a:cubicBezTo>
                    <a:cubicBezTo>
                      <a:pt x="279" y="244"/>
                      <a:pt x="279" y="244"/>
                      <a:pt x="279" y="244"/>
                    </a:cubicBezTo>
                    <a:cubicBezTo>
                      <a:pt x="335" y="244"/>
                      <a:pt x="335" y="244"/>
                      <a:pt x="335" y="244"/>
                    </a:cubicBezTo>
                    <a:cubicBezTo>
                      <a:pt x="335" y="117"/>
                      <a:pt x="335" y="117"/>
                      <a:pt x="335" y="117"/>
                    </a:cubicBezTo>
                    <a:cubicBezTo>
                      <a:pt x="335" y="90"/>
                      <a:pt x="327" y="63"/>
                      <a:pt x="307" y="44"/>
                    </a:cubicBezTo>
                    <a:close/>
                    <a:moveTo>
                      <a:pt x="477" y="120"/>
                    </a:moveTo>
                    <a:cubicBezTo>
                      <a:pt x="477" y="129"/>
                      <a:pt x="477" y="129"/>
                      <a:pt x="477" y="129"/>
                    </a:cubicBezTo>
                    <a:cubicBezTo>
                      <a:pt x="485" y="129"/>
                      <a:pt x="485" y="129"/>
                      <a:pt x="485" y="129"/>
                    </a:cubicBezTo>
                    <a:cubicBezTo>
                      <a:pt x="485" y="120"/>
                      <a:pt x="485" y="120"/>
                      <a:pt x="485" y="120"/>
                    </a:cubicBezTo>
                    <a:lnTo>
                      <a:pt x="477" y="120"/>
                    </a:lnTo>
                    <a:close/>
                    <a:moveTo>
                      <a:pt x="477" y="102"/>
                    </a:moveTo>
                    <a:cubicBezTo>
                      <a:pt x="477" y="111"/>
                      <a:pt x="477" y="111"/>
                      <a:pt x="477" y="111"/>
                    </a:cubicBezTo>
                    <a:cubicBezTo>
                      <a:pt x="486" y="111"/>
                      <a:pt x="486" y="111"/>
                      <a:pt x="486" y="111"/>
                    </a:cubicBezTo>
                    <a:cubicBezTo>
                      <a:pt x="486" y="102"/>
                      <a:pt x="486" y="102"/>
                      <a:pt x="486" y="102"/>
                    </a:cubicBezTo>
                    <a:lnTo>
                      <a:pt x="477" y="102"/>
                    </a:lnTo>
                    <a:close/>
                    <a:moveTo>
                      <a:pt x="506" y="95"/>
                    </a:moveTo>
                    <a:cubicBezTo>
                      <a:pt x="506" y="103"/>
                      <a:pt x="506" y="103"/>
                      <a:pt x="506" y="103"/>
                    </a:cubicBezTo>
                    <a:cubicBezTo>
                      <a:pt x="515" y="103"/>
                      <a:pt x="515" y="103"/>
                      <a:pt x="515" y="103"/>
                    </a:cubicBezTo>
                    <a:cubicBezTo>
                      <a:pt x="515" y="95"/>
                      <a:pt x="515" y="95"/>
                      <a:pt x="515" y="95"/>
                    </a:cubicBezTo>
                    <a:lnTo>
                      <a:pt x="506" y="95"/>
                    </a:lnTo>
                    <a:close/>
                    <a:moveTo>
                      <a:pt x="455" y="88"/>
                    </a:moveTo>
                    <a:cubicBezTo>
                      <a:pt x="455" y="94"/>
                      <a:pt x="455" y="94"/>
                      <a:pt x="455" y="94"/>
                    </a:cubicBezTo>
                    <a:cubicBezTo>
                      <a:pt x="463" y="94"/>
                      <a:pt x="463" y="94"/>
                      <a:pt x="463" y="94"/>
                    </a:cubicBezTo>
                    <a:cubicBezTo>
                      <a:pt x="463" y="88"/>
                      <a:pt x="463" y="88"/>
                      <a:pt x="463" y="88"/>
                    </a:cubicBezTo>
                    <a:lnTo>
                      <a:pt x="455" y="88"/>
                    </a:lnTo>
                    <a:close/>
                    <a:moveTo>
                      <a:pt x="493" y="112"/>
                    </a:moveTo>
                    <a:cubicBezTo>
                      <a:pt x="493" y="120"/>
                      <a:pt x="493" y="120"/>
                      <a:pt x="493" y="120"/>
                    </a:cubicBezTo>
                    <a:cubicBezTo>
                      <a:pt x="501" y="120"/>
                      <a:pt x="501" y="120"/>
                      <a:pt x="501" y="120"/>
                    </a:cubicBezTo>
                    <a:cubicBezTo>
                      <a:pt x="501" y="112"/>
                      <a:pt x="501" y="112"/>
                      <a:pt x="501" y="112"/>
                    </a:cubicBezTo>
                    <a:lnTo>
                      <a:pt x="493" y="112"/>
                    </a:lnTo>
                    <a:close/>
                    <a:moveTo>
                      <a:pt x="491" y="136"/>
                    </a:moveTo>
                    <a:cubicBezTo>
                      <a:pt x="491" y="144"/>
                      <a:pt x="491" y="144"/>
                      <a:pt x="491" y="144"/>
                    </a:cubicBezTo>
                    <a:cubicBezTo>
                      <a:pt x="500" y="144"/>
                      <a:pt x="500" y="144"/>
                      <a:pt x="500" y="144"/>
                    </a:cubicBezTo>
                    <a:cubicBezTo>
                      <a:pt x="500" y="136"/>
                      <a:pt x="500" y="136"/>
                      <a:pt x="500" y="136"/>
                    </a:cubicBezTo>
                    <a:lnTo>
                      <a:pt x="491" y="136"/>
                    </a:lnTo>
                    <a:close/>
                    <a:moveTo>
                      <a:pt x="982" y="36"/>
                    </a:moveTo>
                    <a:cubicBezTo>
                      <a:pt x="957" y="12"/>
                      <a:pt x="927" y="0"/>
                      <a:pt x="892" y="0"/>
                    </a:cubicBezTo>
                    <a:cubicBezTo>
                      <a:pt x="857" y="0"/>
                      <a:pt x="827" y="12"/>
                      <a:pt x="802" y="36"/>
                    </a:cubicBezTo>
                    <a:cubicBezTo>
                      <a:pt x="778" y="60"/>
                      <a:pt x="766" y="90"/>
                      <a:pt x="766" y="124"/>
                    </a:cubicBezTo>
                    <a:cubicBezTo>
                      <a:pt x="766" y="159"/>
                      <a:pt x="778" y="189"/>
                      <a:pt x="802" y="213"/>
                    </a:cubicBezTo>
                    <a:cubicBezTo>
                      <a:pt x="827" y="237"/>
                      <a:pt x="857" y="249"/>
                      <a:pt x="892" y="249"/>
                    </a:cubicBezTo>
                    <a:cubicBezTo>
                      <a:pt x="927" y="250"/>
                      <a:pt x="957" y="237"/>
                      <a:pt x="982" y="213"/>
                    </a:cubicBezTo>
                    <a:cubicBezTo>
                      <a:pt x="1006" y="189"/>
                      <a:pt x="1019" y="159"/>
                      <a:pt x="1019" y="124"/>
                    </a:cubicBezTo>
                    <a:cubicBezTo>
                      <a:pt x="1019" y="90"/>
                      <a:pt x="1006" y="60"/>
                      <a:pt x="982" y="36"/>
                    </a:cubicBezTo>
                    <a:close/>
                    <a:moveTo>
                      <a:pt x="942" y="177"/>
                    </a:moveTo>
                    <a:cubicBezTo>
                      <a:pt x="928" y="191"/>
                      <a:pt x="912" y="198"/>
                      <a:pt x="892" y="198"/>
                    </a:cubicBezTo>
                    <a:cubicBezTo>
                      <a:pt x="872" y="198"/>
                      <a:pt x="855" y="192"/>
                      <a:pt x="842" y="177"/>
                    </a:cubicBezTo>
                    <a:cubicBezTo>
                      <a:pt x="828" y="163"/>
                      <a:pt x="822" y="145"/>
                      <a:pt x="822" y="125"/>
                    </a:cubicBezTo>
                    <a:cubicBezTo>
                      <a:pt x="822" y="105"/>
                      <a:pt x="828" y="87"/>
                      <a:pt x="842" y="72"/>
                    </a:cubicBezTo>
                    <a:cubicBezTo>
                      <a:pt x="856" y="58"/>
                      <a:pt x="873" y="51"/>
                      <a:pt x="892" y="51"/>
                    </a:cubicBezTo>
                    <a:cubicBezTo>
                      <a:pt x="912" y="51"/>
                      <a:pt x="929" y="58"/>
                      <a:pt x="942" y="72"/>
                    </a:cubicBezTo>
                    <a:cubicBezTo>
                      <a:pt x="956" y="87"/>
                      <a:pt x="962" y="105"/>
                      <a:pt x="962" y="125"/>
                    </a:cubicBezTo>
                    <a:cubicBezTo>
                      <a:pt x="962" y="145"/>
                      <a:pt x="956" y="163"/>
                      <a:pt x="942" y="177"/>
                    </a:cubicBezTo>
                    <a:close/>
                    <a:moveTo>
                      <a:pt x="1245" y="162"/>
                    </a:moveTo>
                    <a:cubicBezTo>
                      <a:pt x="1244" y="164"/>
                      <a:pt x="1244" y="164"/>
                      <a:pt x="1244" y="164"/>
                    </a:cubicBezTo>
                    <a:cubicBezTo>
                      <a:pt x="1229" y="185"/>
                      <a:pt x="1209" y="198"/>
                      <a:pt x="1183" y="198"/>
                    </a:cubicBezTo>
                    <a:cubicBezTo>
                      <a:pt x="1163" y="198"/>
                      <a:pt x="1146" y="192"/>
                      <a:pt x="1132" y="177"/>
                    </a:cubicBezTo>
                    <a:cubicBezTo>
                      <a:pt x="1118" y="163"/>
                      <a:pt x="1112" y="145"/>
                      <a:pt x="1112" y="124"/>
                    </a:cubicBezTo>
                    <a:cubicBezTo>
                      <a:pt x="1112" y="105"/>
                      <a:pt x="1118" y="87"/>
                      <a:pt x="1132" y="72"/>
                    </a:cubicBezTo>
                    <a:cubicBezTo>
                      <a:pt x="1146" y="58"/>
                      <a:pt x="1163" y="51"/>
                      <a:pt x="1183" y="51"/>
                    </a:cubicBezTo>
                    <a:cubicBezTo>
                      <a:pt x="1209" y="51"/>
                      <a:pt x="1229" y="65"/>
                      <a:pt x="1244" y="86"/>
                    </a:cubicBezTo>
                    <a:cubicBezTo>
                      <a:pt x="1245" y="88"/>
                      <a:pt x="1245" y="88"/>
                      <a:pt x="1245" y="88"/>
                    </a:cubicBezTo>
                    <a:cubicBezTo>
                      <a:pt x="1284" y="57"/>
                      <a:pt x="1284" y="57"/>
                      <a:pt x="1284" y="57"/>
                    </a:cubicBezTo>
                    <a:cubicBezTo>
                      <a:pt x="1283" y="56"/>
                      <a:pt x="1283" y="56"/>
                      <a:pt x="1283" y="56"/>
                    </a:cubicBezTo>
                    <a:cubicBezTo>
                      <a:pt x="1273" y="38"/>
                      <a:pt x="1259" y="25"/>
                      <a:pt x="1242" y="15"/>
                    </a:cubicBezTo>
                    <a:cubicBezTo>
                      <a:pt x="1223" y="4"/>
                      <a:pt x="1203" y="0"/>
                      <a:pt x="1182" y="0"/>
                    </a:cubicBezTo>
                    <a:cubicBezTo>
                      <a:pt x="1148" y="0"/>
                      <a:pt x="1118" y="12"/>
                      <a:pt x="1093" y="36"/>
                    </a:cubicBezTo>
                    <a:cubicBezTo>
                      <a:pt x="1068" y="60"/>
                      <a:pt x="1056" y="90"/>
                      <a:pt x="1056" y="124"/>
                    </a:cubicBezTo>
                    <a:cubicBezTo>
                      <a:pt x="1056" y="159"/>
                      <a:pt x="1068" y="189"/>
                      <a:pt x="1093" y="213"/>
                    </a:cubicBezTo>
                    <a:cubicBezTo>
                      <a:pt x="1118" y="238"/>
                      <a:pt x="1148" y="249"/>
                      <a:pt x="1182" y="249"/>
                    </a:cubicBezTo>
                    <a:cubicBezTo>
                      <a:pt x="1226" y="249"/>
                      <a:pt x="1260" y="231"/>
                      <a:pt x="1283" y="194"/>
                    </a:cubicBezTo>
                    <a:cubicBezTo>
                      <a:pt x="1284" y="192"/>
                      <a:pt x="1284" y="192"/>
                      <a:pt x="1284" y="192"/>
                    </a:cubicBezTo>
                    <a:lnTo>
                      <a:pt x="1245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/>
                  <a:t> 	</a:t>
                </a: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7C64253D-4F2C-4669-AFDB-8402AA6A67BF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6693" y="330"/>
                <a:ext cx="213" cy="249"/>
              </a:xfrm>
              <a:custGeom>
                <a:avLst/>
                <a:gdLst>
                  <a:gd name="T0" fmla="*/ 227 w 274"/>
                  <a:gd name="T1" fmla="*/ 44 h 319"/>
                  <a:gd name="T2" fmla="*/ 101 w 274"/>
                  <a:gd name="T3" fmla="*/ 0 h 319"/>
                  <a:gd name="T4" fmla="*/ 0 w 274"/>
                  <a:gd name="T5" fmla="*/ 0 h 319"/>
                  <a:gd name="T6" fmla="*/ 0 w 274"/>
                  <a:gd name="T7" fmla="*/ 138 h 319"/>
                  <a:gd name="T8" fmla="*/ 7 w 274"/>
                  <a:gd name="T9" fmla="*/ 138 h 319"/>
                  <a:gd name="T10" fmla="*/ 7 w 274"/>
                  <a:gd name="T11" fmla="*/ 146 h 319"/>
                  <a:gd name="T12" fmla="*/ 0 w 274"/>
                  <a:gd name="T13" fmla="*/ 146 h 319"/>
                  <a:gd name="T14" fmla="*/ 0 w 274"/>
                  <a:gd name="T15" fmla="*/ 154 h 319"/>
                  <a:gd name="T16" fmla="*/ 8 w 274"/>
                  <a:gd name="T17" fmla="*/ 154 h 319"/>
                  <a:gd name="T18" fmla="*/ 8 w 274"/>
                  <a:gd name="T19" fmla="*/ 162 h 319"/>
                  <a:gd name="T20" fmla="*/ 17 w 274"/>
                  <a:gd name="T21" fmla="*/ 162 h 319"/>
                  <a:gd name="T22" fmla="*/ 17 w 274"/>
                  <a:gd name="T23" fmla="*/ 169 h 319"/>
                  <a:gd name="T24" fmla="*/ 24 w 274"/>
                  <a:gd name="T25" fmla="*/ 169 h 319"/>
                  <a:gd name="T26" fmla="*/ 24 w 274"/>
                  <a:gd name="T27" fmla="*/ 163 h 319"/>
                  <a:gd name="T28" fmla="*/ 33 w 274"/>
                  <a:gd name="T29" fmla="*/ 163 h 319"/>
                  <a:gd name="T30" fmla="*/ 33 w 274"/>
                  <a:gd name="T31" fmla="*/ 177 h 319"/>
                  <a:gd name="T32" fmla="*/ 41 w 274"/>
                  <a:gd name="T33" fmla="*/ 177 h 319"/>
                  <a:gd name="T34" fmla="*/ 41 w 274"/>
                  <a:gd name="T35" fmla="*/ 169 h 319"/>
                  <a:gd name="T36" fmla="*/ 52 w 274"/>
                  <a:gd name="T37" fmla="*/ 169 h 319"/>
                  <a:gd name="T38" fmla="*/ 52 w 274"/>
                  <a:gd name="T39" fmla="*/ 162 h 319"/>
                  <a:gd name="T40" fmla="*/ 58 w 274"/>
                  <a:gd name="T41" fmla="*/ 162 h 319"/>
                  <a:gd name="T42" fmla="*/ 58 w 274"/>
                  <a:gd name="T43" fmla="*/ 126 h 319"/>
                  <a:gd name="T44" fmla="*/ 52 w 274"/>
                  <a:gd name="T45" fmla="*/ 126 h 319"/>
                  <a:gd name="T46" fmla="*/ 52 w 274"/>
                  <a:gd name="T47" fmla="*/ 118 h 319"/>
                  <a:gd name="T48" fmla="*/ 58 w 274"/>
                  <a:gd name="T49" fmla="*/ 118 h 319"/>
                  <a:gd name="T50" fmla="*/ 58 w 274"/>
                  <a:gd name="T51" fmla="*/ 108 h 319"/>
                  <a:gd name="T52" fmla="*/ 54 w 274"/>
                  <a:gd name="T53" fmla="*/ 108 h 319"/>
                  <a:gd name="T54" fmla="*/ 54 w 274"/>
                  <a:gd name="T55" fmla="*/ 98 h 319"/>
                  <a:gd name="T56" fmla="*/ 58 w 274"/>
                  <a:gd name="T57" fmla="*/ 98 h 319"/>
                  <a:gd name="T58" fmla="*/ 58 w 274"/>
                  <a:gd name="T59" fmla="*/ 51 h 319"/>
                  <a:gd name="T60" fmla="*/ 100 w 274"/>
                  <a:gd name="T61" fmla="*/ 51 h 319"/>
                  <a:gd name="T62" fmla="*/ 186 w 274"/>
                  <a:gd name="T63" fmla="*/ 80 h 319"/>
                  <a:gd name="T64" fmla="*/ 217 w 274"/>
                  <a:gd name="T65" fmla="*/ 159 h 319"/>
                  <a:gd name="T66" fmla="*/ 186 w 274"/>
                  <a:gd name="T67" fmla="*/ 238 h 319"/>
                  <a:gd name="T68" fmla="*/ 100 w 274"/>
                  <a:gd name="T69" fmla="*/ 269 h 319"/>
                  <a:gd name="T70" fmla="*/ 0 w 274"/>
                  <a:gd name="T71" fmla="*/ 270 h 319"/>
                  <a:gd name="T72" fmla="*/ 0 w 274"/>
                  <a:gd name="T73" fmla="*/ 319 h 319"/>
                  <a:gd name="T74" fmla="*/ 101 w 274"/>
                  <a:gd name="T75" fmla="*/ 319 h 319"/>
                  <a:gd name="T76" fmla="*/ 226 w 274"/>
                  <a:gd name="T77" fmla="*/ 274 h 319"/>
                  <a:gd name="T78" fmla="*/ 274 w 274"/>
                  <a:gd name="T79" fmla="*/ 159 h 319"/>
                  <a:gd name="T80" fmla="*/ 227 w 274"/>
                  <a:gd name="T81" fmla="*/ 44 h 319"/>
                  <a:gd name="T82" fmla="*/ 39 w 274"/>
                  <a:gd name="T83" fmla="*/ 140 h 319"/>
                  <a:gd name="T84" fmla="*/ 31 w 274"/>
                  <a:gd name="T85" fmla="*/ 140 h 319"/>
                  <a:gd name="T86" fmla="*/ 31 w 274"/>
                  <a:gd name="T87" fmla="*/ 148 h 319"/>
                  <a:gd name="T88" fmla="*/ 23 w 274"/>
                  <a:gd name="T89" fmla="*/ 148 h 319"/>
                  <a:gd name="T90" fmla="*/ 23 w 274"/>
                  <a:gd name="T91" fmla="*/ 140 h 319"/>
                  <a:gd name="T92" fmla="*/ 31 w 274"/>
                  <a:gd name="T93" fmla="*/ 140 h 319"/>
                  <a:gd name="T94" fmla="*/ 31 w 274"/>
                  <a:gd name="T95" fmla="*/ 132 h 319"/>
                  <a:gd name="T96" fmla="*/ 23 w 274"/>
                  <a:gd name="T97" fmla="*/ 132 h 319"/>
                  <a:gd name="T98" fmla="*/ 23 w 274"/>
                  <a:gd name="T99" fmla="*/ 124 h 319"/>
                  <a:gd name="T100" fmla="*/ 31 w 274"/>
                  <a:gd name="T101" fmla="*/ 124 h 319"/>
                  <a:gd name="T102" fmla="*/ 31 w 274"/>
                  <a:gd name="T103" fmla="*/ 132 h 319"/>
                  <a:gd name="T104" fmla="*/ 39 w 274"/>
                  <a:gd name="T105" fmla="*/ 132 h 319"/>
                  <a:gd name="T106" fmla="*/ 39 w 274"/>
                  <a:gd name="T107" fmla="*/ 14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319">
                    <a:moveTo>
                      <a:pt x="227" y="44"/>
                    </a:moveTo>
                    <a:cubicBezTo>
                      <a:pt x="192" y="11"/>
                      <a:pt x="147" y="0"/>
                      <a:pt x="10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"/>
                      <a:pt x="0" y="91"/>
                      <a:pt x="0" y="138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7" y="146"/>
                      <a:pt x="7" y="146"/>
                      <a:pt x="7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17" y="162"/>
                      <a:pt x="17" y="162"/>
                      <a:pt x="17" y="162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24" y="169"/>
                      <a:pt x="24" y="169"/>
                      <a:pt x="24" y="169"/>
                    </a:cubicBezTo>
                    <a:cubicBezTo>
                      <a:pt x="24" y="163"/>
                      <a:pt x="24" y="163"/>
                      <a:pt x="24" y="163"/>
                    </a:cubicBezTo>
                    <a:cubicBezTo>
                      <a:pt x="33" y="163"/>
                      <a:pt x="33" y="163"/>
                      <a:pt x="33" y="163"/>
                    </a:cubicBezTo>
                    <a:cubicBezTo>
                      <a:pt x="33" y="177"/>
                      <a:pt x="33" y="177"/>
                      <a:pt x="33" y="177"/>
                    </a:cubicBezTo>
                    <a:cubicBezTo>
                      <a:pt x="41" y="177"/>
                      <a:pt x="41" y="177"/>
                      <a:pt x="41" y="177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52" y="169"/>
                      <a:pt x="52" y="169"/>
                      <a:pt x="52" y="169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8" y="162"/>
                      <a:pt x="58" y="162"/>
                      <a:pt x="58" y="162"/>
                    </a:cubicBezTo>
                    <a:cubicBezTo>
                      <a:pt x="58" y="126"/>
                      <a:pt x="58" y="126"/>
                      <a:pt x="58" y="126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72" y="51"/>
                      <a:pt x="86" y="51"/>
                      <a:pt x="100" y="51"/>
                    </a:cubicBezTo>
                    <a:cubicBezTo>
                      <a:pt x="132" y="51"/>
                      <a:pt x="162" y="58"/>
                      <a:pt x="186" y="80"/>
                    </a:cubicBezTo>
                    <a:cubicBezTo>
                      <a:pt x="208" y="101"/>
                      <a:pt x="217" y="129"/>
                      <a:pt x="217" y="159"/>
                    </a:cubicBezTo>
                    <a:cubicBezTo>
                      <a:pt x="217" y="190"/>
                      <a:pt x="208" y="217"/>
                      <a:pt x="186" y="238"/>
                    </a:cubicBezTo>
                    <a:cubicBezTo>
                      <a:pt x="162" y="261"/>
                      <a:pt x="132" y="269"/>
                      <a:pt x="100" y="269"/>
                    </a:cubicBezTo>
                    <a:cubicBezTo>
                      <a:pt x="67" y="269"/>
                      <a:pt x="34" y="269"/>
                      <a:pt x="0" y="270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148" y="319"/>
                      <a:pt x="192" y="307"/>
                      <a:pt x="226" y="274"/>
                    </a:cubicBezTo>
                    <a:cubicBezTo>
                      <a:pt x="259" y="243"/>
                      <a:pt x="274" y="204"/>
                      <a:pt x="274" y="159"/>
                    </a:cubicBezTo>
                    <a:cubicBezTo>
                      <a:pt x="274" y="114"/>
                      <a:pt x="260" y="75"/>
                      <a:pt x="227" y="44"/>
                    </a:cubicBezTo>
                    <a:close/>
                    <a:moveTo>
                      <a:pt x="39" y="140"/>
                    </a:moveTo>
                    <a:cubicBezTo>
                      <a:pt x="31" y="140"/>
                      <a:pt x="31" y="140"/>
                      <a:pt x="31" y="140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23" y="148"/>
                      <a:pt x="23" y="148"/>
                      <a:pt x="23" y="148"/>
                    </a:cubicBezTo>
                    <a:cubicBezTo>
                      <a:pt x="23" y="140"/>
                      <a:pt x="23" y="140"/>
                      <a:pt x="23" y="140"/>
                    </a:cubicBezTo>
                    <a:cubicBezTo>
                      <a:pt x="31" y="140"/>
                      <a:pt x="31" y="140"/>
                      <a:pt x="31" y="140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9" y="132"/>
                      <a:pt x="39" y="132"/>
                      <a:pt x="39" y="132"/>
                    </a:cubicBezTo>
                    <a:lnTo>
                      <a:pt x="39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15D97CED-EBE5-48DC-B9F2-B82ABA39832E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6337" y="633"/>
                <a:ext cx="1001" cy="71"/>
              </a:xfrm>
              <a:custGeom>
                <a:avLst/>
                <a:gdLst>
                  <a:gd name="T0" fmla="*/ 1246 w 1289"/>
                  <a:gd name="T1" fmla="*/ 35 h 91"/>
                  <a:gd name="T2" fmla="*/ 1246 w 1289"/>
                  <a:gd name="T3" fmla="*/ 57 h 91"/>
                  <a:gd name="T4" fmla="*/ 1289 w 1289"/>
                  <a:gd name="T5" fmla="*/ 90 h 91"/>
                  <a:gd name="T6" fmla="*/ 1189 w 1289"/>
                  <a:gd name="T7" fmla="*/ 83 h 91"/>
                  <a:gd name="T8" fmla="*/ 1168 w 1289"/>
                  <a:gd name="T9" fmla="*/ 34 h 91"/>
                  <a:gd name="T10" fmla="*/ 1218 w 1289"/>
                  <a:gd name="T11" fmla="*/ 58 h 91"/>
                  <a:gd name="T12" fmla="*/ 1141 w 1289"/>
                  <a:gd name="T13" fmla="*/ 5 h 91"/>
                  <a:gd name="T14" fmla="*/ 1132 w 1289"/>
                  <a:gd name="T15" fmla="*/ 27 h 91"/>
                  <a:gd name="T16" fmla="*/ 1099 w 1289"/>
                  <a:gd name="T17" fmla="*/ 34 h 91"/>
                  <a:gd name="T18" fmla="*/ 1089 w 1289"/>
                  <a:gd name="T19" fmla="*/ 26 h 91"/>
                  <a:gd name="T20" fmla="*/ 1113 w 1289"/>
                  <a:gd name="T21" fmla="*/ 91 h 91"/>
                  <a:gd name="T22" fmla="*/ 1013 w 1289"/>
                  <a:gd name="T23" fmla="*/ 27 h 91"/>
                  <a:gd name="T24" fmla="*/ 1057 w 1289"/>
                  <a:gd name="T25" fmla="*/ 81 h 91"/>
                  <a:gd name="T26" fmla="*/ 1052 w 1289"/>
                  <a:gd name="T27" fmla="*/ 78 h 91"/>
                  <a:gd name="T28" fmla="*/ 992 w 1289"/>
                  <a:gd name="T29" fmla="*/ 0 h 91"/>
                  <a:gd name="T30" fmla="*/ 935 w 1289"/>
                  <a:gd name="T31" fmla="*/ 34 h 91"/>
                  <a:gd name="T32" fmla="*/ 916 w 1289"/>
                  <a:gd name="T33" fmla="*/ 58 h 91"/>
                  <a:gd name="T34" fmla="*/ 909 w 1289"/>
                  <a:gd name="T35" fmla="*/ 76 h 91"/>
                  <a:gd name="T36" fmla="*/ 874 w 1289"/>
                  <a:gd name="T37" fmla="*/ 90 h 91"/>
                  <a:gd name="T38" fmla="*/ 862 w 1289"/>
                  <a:gd name="T39" fmla="*/ 64 h 91"/>
                  <a:gd name="T40" fmla="*/ 792 w 1289"/>
                  <a:gd name="T41" fmla="*/ 81 h 91"/>
                  <a:gd name="T42" fmla="*/ 830 w 1289"/>
                  <a:gd name="T43" fmla="*/ 14 h 91"/>
                  <a:gd name="T44" fmla="*/ 727 w 1289"/>
                  <a:gd name="T45" fmla="*/ 90 h 91"/>
                  <a:gd name="T46" fmla="*/ 684 w 1289"/>
                  <a:gd name="T47" fmla="*/ 36 h 91"/>
                  <a:gd name="T48" fmla="*/ 684 w 1289"/>
                  <a:gd name="T49" fmla="*/ 57 h 91"/>
                  <a:gd name="T50" fmla="*/ 727 w 1289"/>
                  <a:gd name="T51" fmla="*/ 90 h 91"/>
                  <a:gd name="T52" fmla="*/ 641 w 1289"/>
                  <a:gd name="T53" fmla="*/ 27 h 91"/>
                  <a:gd name="T54" fmla="*/ 632 w 1289"/>
                  <a:gd name="T55" fmla="*/ 34 h 91"/>
                  <a:gd name="T56" fmla="*/ 656 w 1289"/>
                  <a:gd name="T57" fmla="*/ 83 h 91"/>
                  <a:gd name="T58" fmla="*/ 609 w 1289"/>
                  <a:gd name="T59" fmla="*/ 90 h 91"/>
                  <a:gd name="T60" fmla="*/ 568 w 1289"/>
                  <a:gd name="T61" fmla="*/ 59 h 91"/>
                  <a:gd name="T62" fmla="*/ 578 w 1289"/>
                  <a:gd name="T63" fmla="*/ 47 h 91"/>
                  <a:gd name="T64" fmla="*/ 555 w 1289"/>
                  <a:gd name="T65" fmla="*/ 34 h 91"/>
                  <a:gd name="T66" fmla="*/ 533 w 1289"/>
                  <a:gd name="T67" fmla="*/ 86 h 91"/>
                  <a:gd name="T68" fmla="*/ 578 w 1289"/>
                  <a:gd name="T69" fmla="*/ 90 h 91"/>
                  <a:gd name="T70" fmla="*/ 500 w 1289"/>
                  <a:gd name="T71" fmla="*/ 38 h 91"/>
                  <a:gd name="T72" fmla="*/ 471 w 1289"/>
                  <a:gd name="T73" fmla="*/ 60 h 91"/>
                  <a:gd name="T74" fmla="*/ 461 w 1289"/>
                  <a:gd name="T75" fmla="*/ 59 h 91"/>
                  <a:gd name="T76" fmla="*/ 431 w 1289"/>
                  <a:gd name="T77" fmla="*/ 42 h 91"/>
                  <a:gd name="T78" fmla="*/ 387 w 1289"/>
                  <a:gd name="T79" fmla="*/ 50 h 91"/>
                  <a:gd name="T80" fmla="*/ 310 w 1289"/>
                  <a:gd name="T81" fmla="*/ 71 h 91"/>
                  <a:gd name="T82" fmla="*/ 304 w 1289"/>
                  <a:gd name="T83" fmla="*/ 12 h 91"/>
                  <a:gd name="T84" fmla="*/ 318 w 1289"/>
                  <a:gd name="T85" fmla="*/ 91 h 91"/>
                  <a:gd name="T86" fmla="*/ 312 w 1289"/>
                  <a:gd name="T87" fmla="*/ 80 h 91"/>
                  <a:gd name="T88" fmla="*/ 249 w 1289"/>
                  <a:gd name="T89" fmla="*/ 90 h 91"/>
                  <a:gd name="T90" fmla="*/ 286 w 1289"/>
                  <a:gd name="T91" fmla="*/ 26 h 91"/>
                  <a:gd name="T92" fmla="*/ 209 w 1289"/>
                  <a:gd name="T93" fmla="*/ 59 h 91"/>
                  <a:gd name="T94" fmla="*/ 228 w 1289"/>
                  <a:gd name="T95" fmla="*/ 90 h 91"/>
                  <a:gd name="T96" fmla="*/ 187 w 1289"/>
                  <a:gd name="T97" fmla="*/ 38 h 91"/>
                  <a:gd name="T98" fmla="*/ 177 w 1289"/>
                  <a:gd name="T99" fmla="*/ 72 h 91"/>
                  <a:gd name="T100" fmla="*/ 221 w 1289"/>
                  <a:gd name="T101" fmla="*/ 90 h 91"/>
                  <a:gd name="T102" fmla="*/ 127 w 1289"/>
                  <a:gd name="T103" fmla="*/ 29 h 91"/>
                  <a:gd name="T104" fmla="*/ 80 w 1289"/>
                  <a:gd name="T105" fmla="*/ 35 h 91"/>
                  <a:gd name="T106" fmla="*/ 84 w 1289"/>
                  <a:gd name="T107" fmla="*/ 39 h 91"/>
                  <a:gd name="T108" fmla="*/ 120 w 1289"/>
                  <a:gd name="T109" fmla="*/ 55 h 91"/>
                  <a:gd name="T110" fmla="*/ 161 w 1289"/>
                  <a:gd name="T111" fmla="*/ 90 h 91"/>
                  <a:gd name="T112" fmla="*/ 15 w 1289"/>
                  <a:gd name="T113" fmla="*/ 17 h 91"/>
                  <a:gd name="T114" fmla="*/ 1 w 1289"/>
                  <a:gd name="T115" fmla="*/ 26 h 91"/>
                  <a:gd name="T116" fmla="*/ 38 w 1289"/>
                  <a:gd name="T117" fmla="*/ 79 h 91"/>
                  <a:gd name="T118" fmla="*/ 45 w 1289"/>
                  <a:gd name="T119" fmla="*/ 8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9" h="91">
                    <a:moveTo>
                      <a:pt x="1289" y="90"/>
                    </a:moveTo>
                    <a:cubicBezTo>
                      <a:pt x="1289" y="49"/>
                      <a:pt x="1289" y="49"/>
                      <a:pt x="1289" y="49"/>
                    </a:cubicBezTo>
                    <a:cubicBezTo>
                      <a:pt x="1289" y="41"/>
                      <a:pt x="1287" y="35"/>
                      <a:pt x="1283" y="31"/>
                    </a:cubicBezTo>
                    <a:cubicBezTo>
                      <a:pt x="1280" y="27"/>
                      <a:pt x="1274" y="26"/>
                      <a:pt x="1266" y="26"/>
                    </a:cubicBezTo>
                    <a:cubicBezTo>
                      <a:pt x="1262" y="26"/>
                      <a:pt x="1258" y="27"/>
                      <a:pt x="1254" y="28"/>
                    </a:cubicBezTo>
                    <a:cubicBezTo>
                      <a:pt x="1251" y="30"/>
                      <a:pt x="1248" y="32"/>
                      <a:pt x="1246" y="35"/>
                    </a:cubicBezTo>
                    <a:cubicBezTo>
                      <a:pt x="1246" y="35"/>
                      <a:pt x="1246" y="35"/>
                      <a:pt x="1246" y="35"/>
                    </a:cubicBezTo>
                    <a:cubicBezTo>
                      <a:pt x="1244" y="27"/>
                      <a:pt x="1244" y="27"/>
                      <a:pt x="1244" y="27"/>
                    </a:cubicBezTo>
                    <a:cubicBezTo>
                      <a:pt x="1236" y="27"/>
                      <a:pt x="1236" y="27"/>
                      <a:pt x="1236" y="27"/>
                    </a:cubicBezTo>
                    <a:cubicBezTo>
                      <a:pt x="1236" y="90"/>
                      <a:pt x="1236" y="90"/>
                      <a:pt x="1236" y="90"/>
                    </a:cubicBezTo>
                    <a:cubicBezTo>
                      <a:pt x="1246" y="90"/>
                      <a:pt x="1246" y="90"/>
                      <a:pt x="1246" y="90"/>
                    </a:cubicBezTo>
                    <a:cubicBezTo>
                      <a:pt x="1246" y="57"/>
                      <a:pt x="1246" y="57"/>
                      <a:pt x="1246" y="57"/>
                    </a:cubicBezTo>
                    <a:cubicBezTo>
                      <a:pt x="1246" y="49"/>
                      <a:pt x="1247" y="43"/>
                      <a:pt x="1251" y="39"/>
                    </a:cubicBezTo>
                    <a:cubicBezTo>
                      <a:pt x="1254" y="36"/>
                      <a:pt x="1258" y="34"/>
                      <a:pt x="1265" y="34"/>
                    </a:cubicBezTo>
                    <a:cubicBezTo>
                      <a:pt x="1270" y="34"/>
                      <a:pt x="1274" y="35"/>
                      <a:pt x="1276" y="38"/>
                    </a:cubicBezTo>
                    <a:cubicBezTo>
                      <a:pt x="1278" y="40"/>
                      <a:pt x="1280" y="44"/>
                      <a:pt x="1280" y="49"/>
                    </a:cubicBezTo>
                    <a:cubicBezTo>
                      <a:pt x="1280" y="90"/>
                      <a:pt x="1280" y="90"/>
                      <a:pt x="1280" y="90"/>
                    </a:cubicBezTo>
                    <a:lnTo>
                      <a:pt x="1289" y="90"/>
                    </a:lnTo>
                    <a:close/>
                    <a:moveTo>
                      <a:pt x="1174" y="40"/>
                    </a:moveTo>
                    <a:cubicBezTo>
                      <a:pt x="1178" y="36"/>
                      <a:pt x="1182" y="34"/>
                      <a:pt x="1189" y="34"/>
                    </a:cubicBezTo>
                    <a:cubicBezTo>
                      <a:pt x="1195" y="34"/>
                      <a:pt x="1200" y="36"/>
                      <a:pt x="1203" y="40"/>
                    </a:cubicBezTo>
                    <a:cubicBezTo>
                      <a:pt x="1206" y="44"/>
                      <a:pt x="1208" y="50"/>
                      <a:pt x="1208" y="58"/>
                    </a:cubicBezTo>
                    <a:cubicBezTo>
                      <a:pt x="1208" y="66"/>
                      <a:pt x="1206" y="73"/>
                      <a:pt x="1203" y="77"/>
                    </a:cubicBezTo>
                    <a:cubicBezTo>
                      <a:pt x="1200" y="81"/>
                      <a:pt x="1195" y="83"/>
                      <a:pt x="1189" y="83"/>
                    </a:cubicBezTo>
                    <a:cubicBezTo>
                      <a:pt x="1183" y="83"/>
                      <a:pt x="1178" y="81"/>
                      <a:pt x="1175" y="77"/>
                    </a:cubicBezTo>
                    <a:cubicBezTo>
                      <a:pt x="1171" y="73"/>
                      <a:pt x="1170" y="66"/>
                      <a:pt x="1170" y="58"/>
                    </a:cubicBezTo>
                    <a:cubicBezTo>
                      <a:pt x="1170" y="50"/>
                      <a:pt x="1171" y="44"/>
                      <a:pt x="1174" y="40"/>
                    </a:cubicBezTo>
                    <a:close/>
                    <a:moveTo>
                      <a:pt x="1210" y="34"/>
                    </a:moveTo>
                    <a:cubicBezTo>
                      <a:pt x="1205" y="29"/>
                      <a:pt x="1198" y="26"/>
                      <a:pt x="1189" y="26"/>
                    </a:cubicBezTo>
                    <a:cubicBezTo>
                      <a:pt x="1180" y="26"/>
                      <a:pt x="1173" y="29"/>
                      <a:pt x="1168" y="34"/>
                    </a:cubicBezTo>
                    <a:cubicBezTo>
                      <a:pt x="1162" y="40"/>
                      <a:pt x="1160" y="48"/>
                      <a:pt x="1160" y="58"/>
                    </a:cubicBezTo>
                    <a:cubicBezTo>
                      <a:pt x="1160" y="65"/>
                      <a:pt x="1161" y="71"/>
                      <a:pt x="1163" y="76"/>
                    </a:cubicBezTo>
                    <a:cubicBezTo>
                      <a:pt x="1166" y="81"/>
                      <a:pt x="1169" y="84"/>
                      <a:pt x="1174" y="87"/>
                    </a:cubicBezTo>
                    <a:cubicBezTo>
                      <a:pt x="1178" y="90"/>
                      <a:pt x="1183" y="91"/>
                      <a:pt x="1189" y="91"/>
                    </a:cubicBezTo>
                    <a:cubicBezTo>
                      <a:pt x="1198" y="91"/>
                      <a:pt x="1205" y="88"/>
                      <a:pt x="1210" y="82"/>
                    </a:cubicBezTo>
                    <a:cubicBezTo>
                      <a:pt x="1215" y="77"/>
                      <a:pt x="1218" y="69"/>
                      <a:pt x="1218" y="58"/>
                    </a:cubicBezTo>
                    <a:cubicBezTo>
                      <a:pt x="1218" y="48"/>
                      <a:pt x="1215" y="40"/>
                      <a:pt x="1210" y="34"/>
                    </a:cubicBezTo>
                    <a:close/>
                    <a:moveTo>
                      <a:pt x="1133" y="14"/>
                    </a:moveTo>
                    <a:cubicBezTo>
                      <a:pt x="1134" y="16"/>
                      <a:pt x="1135" y="16"/>
                      <a:pt x="1137" y="16"/>
                    </a:cubicBezTo>
                    <a:cubicBezTo>
                      <a:pt x="1138" y="16"/>
                      <a:pt x="1139" y="16"/>
                      <a:pt x="1141" y="14"/>
                    </a:cubicBezTo>
                    <a:cubicBezTo>
                      <a:pt x="1142" y="13"/>
                      <a:pt x="1142" y="12"/>
                      <a:pt x="1142" y="10"/>
                    </a:cubicBezTo>
                    <a:cubicBezTo>
                      <a:pt x="1142" y="8"/>
                      <a:pt x="1142" y="6"/>
                      <a:pt x="1141" y="5"/>
                    </a:cubicBezTo>
                    <a:cubicBezTo>
                      <a:pt x="1139" y="4"/>
                      <a:pt x="1138" y="3"/>
                      <a:pt x="1137" y="3"/>
                    </a:cubicBezTo>
                    <a:cubicBezTo>
                      <a:pt x="1135" y="3"/>
                      <a:pt x="1134" y="4"/>
                      <a:pt x="1133" y="5"/>
                    </a:cubicBezTo>
                    <a:cubicBezTo>
                      <a:pt x="1131" y="6"/>
                      <a:pt x="1131" y="7"/>
                      <a:pt x="1131" y="10"/>
                    </a:cubicBezTo>
                    <a:cubicBezTo>
                      <a:pt x="1131" y="12"/>
                      <a:pt x="1131" y="13"/>
                      <a:pt x="1133" y="14"/>
                    </a:cubicBezTo>
                    <a:close/>
                    <a:moveTo>
                      <a:pt x="1141" y="27"/>
                    </a:moveTo>
                    <a:cubicBezTo>
                      <a:pt x="1132" y="27"/>
                      <a:pt x="1132" y="27"/>
                      <a:pt x="1132" y="27"/>
                    </a:cubicBezTo>
                    <a:cubicBezTo>
                      <a:pt x="1132" y="90"/>
                      <a:pt x="1132" y="90"/>
                      <a:pt x="1132" y="90"/>
                    </a:cubicBezTo>
                    <a:cubicBezTo>
                      <a:pt x="1141" y="90"/>
                      <a:pt x="1141" y="90"/>
                      <a:pt x="1141" y="90"/>
                    </a:cubicBezTo>
                    <a:lnTo>
                      <a:pt x="1141" y="27"/>
                    </a:lnTo>
                    <a:close/>
                    <a:moveTo>
                      <a:pt x="1101" y="80"/>
                    </a:moveTo>
                    <a:cubicBezTo>
                      <a:pt x="1099" y="78"/>
                      <a:pt x="1099" y="75"/>
                      <a:pt x="1099" y="71"/>
                    </a:cubicBezTo>
                    <a:cubicBezTo>
                      <a:pt x="1099" y="34"/>
                      <a:pt x="1099" y="34"/>
                      <a:pt x="1099" y="34"/>
                    </a:cubicBezTo>
                    <a:cubicBezTo>
                      <a:pt x="1117" y="34"/>
                      <a:pt x="1117" y="34"/>
                      <a:pt x="1117" y="34"/>
                    </a:cubicBezTo>
                    <a:cubicBezTo>
                      <a:pt x="1117" y="27"/>
                      <a:pt x="1117" y="27"/>
                      <a:pt x="1117" y="27"/>
                    </a:cubicBezTo>
                    <a:cubicBezTo>
                      <a:pt x="1099" y="27"/>
                      <a:pt x="1099" y="27"/>
                      <a:pt x="1099" y="27"/>
                    </a:cubicBezTo>
                    <a:cubicBezTo>
                      <a:pt x="1099" y="12"/>
                      <a:pt x="1099" y="12"/>
                      <a:pt x="1099" y="12"/>
                    </a:cubicBezTo>
                    <a:cubicBezTo>
                      <a:pt x="1093" y="12"/>
                      <a:pt x="1093" y="12"/>
                      <a:pt x="1093" y="12"/>
                    </a:cubicBezTo>
                    <a:cubicBezTo>
                      <a:pt x="1089" y="26"/>
                      <a:pt x="1089" y="26"/>
                      <a:pt x="1089" y="26"/>
                    </a:cubicBezTo>
                    <a:cubicBezTo>
                      <a:pt x="1080" y="30"/>
                      <a:pt x="1080" y="30"/>
                      <a:pt x="1080" y="30"/>
                    </a:cubicBezTo>
                    <a:cubicBezTo>
                      <a:pt x="1080" y="34"/>
                      <a:pt x="1080" y="34"/>
                      <a:pt x="1080" y="34"/>
                    </a:cubicBezTo>
                    <a:cubicBezTo>
                      <a:pt x="1089" y="34"/>
                      <a:pt x="1089" y="34"/>
                      <a:pt x="1089" y="34"/>
                    </a:cubicBezTo>
                    <a:cubicBezTo>
                      <a:pt x="1089" y="72"/>
                      <a:pt x="1089" y="72"/>
                      <a:pt x="1089" y="72"/>
                    </a:cubicBezTo>
                    <a:cubicBezTo>
                      <a:pt x="1089" y="85"/>
                      <a:pt x="1095" y="91"/>
                      <a:pt x="1107" y="91"/>
                    </a:cubicBezTo>
                    <a:cubicBezTo>
                      <a:pt x="1109" y="91"/>
                      <a:pt x="1111" y="91"/>
                      <a:pt x="1113" y="91"/>
                    </a:cubicBezTo>
                    <a:cubicBezTo>
                      <a:pt x="1115" y="90"/>
                      <a:pt x="1116" y="90"/>
                      <a:pt x="1117" y="89"/>
                    </a:cubicBezTo>
                    <a:cubicBezTo>
                      <a:pt x="1117" y="82"/>
                      <a:pt x="1117" y="82"/>
                      <a:pt x="1117" y="82"/>
                    </a:cubicBezTo>
                    <a:cubicBezTo>
                      <a:pt x="1116" y="82"/>
                      <a:pt x="1115" y="83"/>
                      <a:pt x="1114" y="83"/>
                    </a:cubicBezTo>
                    <a:cubicBezTo>
                      <a:pt x="1112" y="83"/>
                      <a:pt x="1110" y="83"/>
                      <a:pt x="1109" y="83"/>
                    </a:cubicBezTo>
                    <a:cubicBezTo>
                      <a:pt x="1106" y="83"/>
                      <a:pt x="1103" y="82"/>
                      <a:pt x="1101" y="80"/>
                    </a:cubicBezTo>
                    <a:close/>
                    <a:moveTo>
                      <a:pt x="1013" y="27"/>
                    </a:moveTo>
                    <a:cubicBezTo>
                      <a:pt x="1013" y="68"/>
                      <a:pt x="1013" y="68"/>
                      <a:pt x="1013" y="68"/>
                    </a:cubicBezTo>
                    <a:cubicBezTo>
                      <a:pt x="1013" y="76"/>
                      <a:pt x="1015" y="82"/>
                      <a:pt x="1019" y="86"/>
                    </a:cubicBezTo>
                    <a:cubicBezTo>
                      <a:pt x="1023" y="89"/>
                      <a:pt x="1029" y="91"/>
                      <a:pt x="1036" y="91"/>
                    </a:cubicBezTo>
                    <a:cubicBezTo>
                      <a:pt x="1041" y="91"/>
                      <a:pt x="1045" y="90"/>
                      <a:pt x="1048" y="89"/>
                    </a:cubicBezTo>
                    <a:cubicBezTo>
                      <a:pt x="1052" y="87"/>
                      <a:pt x="1054" y="85"/>
                      <a:pt x="1056" y="81"/>
                    </a:cubicBezTo>
                    <a:cubicBezTo>
                      <a:pt x="1057" y="81"/>
                      <a:pt x="1057" y="81"/>
                      <a:pt x="1057" y="81"/>
                    </a:cubicBezTo>
                    <a:cubicBezTo>
                      <a:pt x="1058" y="90"/>
                      <a:pt x="1058" y="90"/>
                      <a:pt x="1058" y="90"/>
                    </a:cubicBezTo>
                    <a:cubicBezTo>
                      <a:pt x="1066" y="90"/>
                      <a:pt x="1066" y="90"/>
                      <a:pt x="1066" y="90"/>
                    </a:cubicBezTo>
                    <a:cubicBezTo>
                      <a:pt x="1066" y="27"/>
                      <a:pt x="1066" y="27"/>
                      <a:pt x="1066" y="27"/>
                    </a:cubicBezTo>
                    <a:cubicBezTo>
                      <a:pt x="1057" y="27"/>
                      <a:pt x="1057" y="27"/>
                      <a:pt x="1057" y="27"/>
                    </a:cubicBezTo>
                    <a:cubicBezTo>
                      <a:pt x="1057" y="60"/>
                      <a:pt x="1057" y="60"/>
                      <a:pt x="1057" y="60"/>
                    </a:cubicBezTo>
                    <a:cubicBezTo>
                      <a:pt x="1057" y="68"/>
                      <a:pt x="1055" y="74"/>
                      <a:pt x="1052" y="78"/>
                    </a:cubicBezTo>
                    <a:cubicBezTo>
                      <a:pt x="1049" y="81"/>
                      <a:pt x="1044" y="83"/>
                      <a:pt x="1038" y="83"/>
                    </a:cubicBezTo>
                    <a:cubicBezTo>
                      <a:pt x="1033" y="83"/>
                      <a:pt x="1029" y="82"/>
                      <a:pt x="1027" y="79"/>
                    </a:cubicBezTo>
                    <a:cubicBezTo>
                      <a:pt x="1024" y="77"/>
                      <a:pt x="1023" y="73"/>
                      <a:pt x="1023" y="68"/>
                    </a:cubicBezTo>
                    <a:cubicBezTo>
                      <a:pt x="1023" y="27"/>
                      <a:pt x="1023" y="27"/>
                      <a:pt x="1023" y="27"/>
                    </a:cubicBezTo>
                    <a:lnTo>
                      <a:pt x="1013" y="27"/>
                    </a:lnTo>
                    <a:close/>
                    <a:moveTo>
                      <a:pt x="992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982" y="90"/>
                      <a:pt x="982" y="90"/>
                      <a:pt x="982" y="90"/>
                    </a:cubicBezTo>
                    <a:cubicBezTo>
                      <a:pt x="992" y="90"/>
                      <a:pt x="992" y="90"/>
                      <a:pt x="992" y="90"/>
                    </a:cubicBezTo>
                    <a:lnTo>
                      <a:pt x="992" y="0"/>
                    </a:lnTo>
                    <a:close/>
                    <a:moveTo>
                      <a:pt x="921" y="40"/>
                    </a:moveTo>
                    <a:cubicBezTo>
                      <a:pt x="924" y="36"/>
                      <a:pt x="929" y="34"/>
                      <a:pt x="935" y="34"/>
                    </a:cubicBezTo>
                    <a:cubicBezTo>
                      <a:pt x="941" y="34"/>
                      <a:pt x="946" y="36"/>
                      <a:pt x="949" y="40"/>
                    </a:cubicBezTo>
                    <a:cubicBezTo>
                      <a:pt x="952" y="44"/>
                      <a:pt x="954" y="50"/>
                      <a:pt x="954" y="58"/>
                    </a:cubicBezTo>
                    <a:cubicBezTo>
                      <a:pt x="954" y="66"/>
                      <a:pt x="952" y="73"/>
                      <a:pt x="949" y="77"/>
                    </a:cubicBezTo>
                    <a:cubicBezTo>
                      <a:pt x="946" y="81"/>
                      <a:pt x="941" y="83"/>
                      <a:pt x="935" y="83"/>
                    </a:cubicBezTo>
                    <a:cubicBezTo>
                      <a:pt x="929" y="83"/>
                      <a:pt x="924" y="81"/>
                      <a:pt x="921" y="77"/>
                    </a:cubicBezTo>
                    <a:cubicBezTo>
                      <a:pt x="917" y="73"/>
                      <a:pt x="916" y="66"/>
                      <a:pt x="916" y="58"/>
                    </a:cubicBezTo>
                    <a:cubicBezTo>
                      <a:pt x="916" y="50"/>
                      <a:pt x="917" y="44"/>
                      <a:pt x="921" y="40"/>
                    </a:cubicBezTo>
                    <a:close/>
                    <a:moveTo>
                      <a:pt x="956" y="34"/>
                    </a:moveTo>
                    <a:cubicBezTo>
                      <a:pt x="951" y="29"/>
                      <a:pt x="944" y="26"/>
                      <a:pt x="935" y="26"/>
                    </a:cubicBezTo>
                    <a:cubicBezTo>
                      <a:pt x="926" y="26"/>
                      <a:pt x="919" y="29"/>
                      <a:pt x="914" y="34"/>
                    </a:cubicBezTo>
                    <a:cubicBezTo>
                      <a:pt x="908" y="40"/>
                      <a:pt x="906" y="48"/>
                      <a:pt x="906" y="58"/>
                    </a:cubicBezTo>
                    <a:cubicBezTo>
                      <a:pt x="906" y="65"/>
                      <a:pt x="907" y="71"/>
                      <a:pt x="909" y="76"/>
                    </a:cubicBezTo>
                    <a:cubicBezTo>
                      <a:pt x="912" y="81"/>
                      <a:pt x="915" y="84"/>
                      <a:pt x="920" y="87"/>
                    </a:cubicBezTo>
                    <a:cubicBezTo>
                      <a:pt x="924" y="90"/>
                      <a:pt x="929" y="91"/>
                      <a:pt x="935" y="91"/>
                    </a:cubicBezTo>
                    <a:cubicBezTo>
                      <a:pt x="944" y="91"/>
                      <a:pt x="951" y="88"/>
                      <a:pt x="956" y="82"/>
                    </a:cubicBezTo>
                    <a:cubicBezTo>
                      <a:pt x="961" y="77"/>
                      <a:pt x="964" y="69"/>
                      <a:pt x="964" y="58"/>
                    </a:cubicBezTo>
                    <a:cubicBezTo>
                      <a:pt x="964" y="48"/>
                      <a:pt x="961" y="40"/>
                      <a:pt x="956" y="34"/>
                    </a:cubicBezTo>
                    <a:close/>
                    <a:moveTo>
                      <a:pt x="874" y="90"/>
                    </a:moveTo>
                    <a:cubicBezTo>
                      <a:pt x="898" y="27"/>
                      <a:pt x="898" y="27"/>
                      <a:pt x="898" y="27"/>
                    </a:cubicBezTo>
                    <a:cubicBezTo>
                      <a:pt x="887" y="27"/>
                      <a:pt x="887" y="27"/>
                      <a:pt x="887" y="27"/>
                    </a:cubicBezTo>
                    <a:cubicBezTo>
                      <a:pt x="879" y="48"/>
                      <a:pt x="874" y="62"/>
                      <a:pt x="872" y="69"/>
                    </a:cubicBezTo>
                    <a:cubicBezTo>
                      <a:pt x="870" y="75"/>
                      <a:pt x="869" y="79"/>
                      <a:pt x="868" y="81"/>
                    </a:cubicBezTo>
                    <a:cubicBezTo>
                      <a:pt x="868" y="81"/>
                      <a:pt x="868" y="81"/>
                      <a:pt x="868" y="81"/>
                    </a:cubicBezTo>
                    <a:cubicBezTo>
                      <a:pt x="867" y="79"/>
                      <a:pt x="865" y="73"/>
                      <a:pt x="862" y="64"/>
                    </a:cubicBezTo>
                    <a:cubicBezTo>
                      <a:pt x="849" y="27"/>
                      <a:pt x="849" y="27"/>
                      <a:pt x="849" y="27"/>
                    </a:cubicBezTo>
                    <a:cubicBezTo>
                      <a:pt x="838" y="27"/>
                      <a:pt x="838" y="27"/>
                      <a:pt x="838" y="27"/>
                    </a:cubicBezTo>
                    <a:cubicBezTo>
                      <a:pt x="862" y="90"/>
                      <a:pt x="862" y="90"/>
                      <a:pt x="862" y="90"/>
                    </a:cubicBezTo>
                    <a:lnTo>
                      <a:pt x="874" y="90"/>
                    </a:lnTo>
                    <a:close/>
                    <a:moveTo>
                      <a:pt x="830" y="81"/>
                    </a:moveTo>
                    <a:cubicBezTo>
                      <a:pt x="792" y="81"/>
                      <a:pt x="792" y="81"/>
                      <a:pt x="792" y="81"/>
                    </a:cubicBezTo>
                    <a:cubicBezTo>
                      <a:pt x="792" y="50"/>
                      <a:pt x="792" y="50"/>
                      <a:pt x="792" y="50"/>
                    </a:cubicBezTo>
                    <a:cubicBezTo>
                      <a:pt x="827" y="50"/>
                      <a:pt x="827" y="50"/>
                      <a:pt x="827" y="50"/>
                    </a:cubicBezTo>
                    <a:cubicBezTo>
                      <a:pt x="827" y="42"/>
                      <a:pt x="827" y="42"/>
                      <a:pt x="827" y="42"/>
                    </a:cubicBezTo>
                    <a:cubicBezTo>
                      <a:pt x="792" y="42"/>
                      <a:pt x="792" y="42"/>
                      <a:pt x="792" y="42"/>
                    </a:cubicBezTo>
                    <a:cubicBezTo>
                      <a:pt x="792" y="14"/>
                      <a:pt x="792" y="14"/>
                      <a:pt x="792" y="14"/>
                    </a:cubicBezTo>
                    <a:cubicBezTo>
                      <a:pt x="830" y="14"/>
                      <a:pt x="830" y="14"/>
                      <a:pt x="830" y="14"/>
                    </a:cubicBezTo>
                    <a:cubicBezTo>
                      <a:pt x="830" y="6"/>
                      <a:pt x="830" y="6"/>
                      <a:pt x="830" y="6"/>
                    </a:cubicBezTo>
                    <a:cubicBezTo>
                      <a:pt x="783" y="6"/>
                      <a:pt x="783" y="6"/>
                      <a:pt x="783" y="6"/>
                    </a:cubicBezTo>
                    <a:cubicBezTo>
                      <a:pt x="783" y="90"/>
                      <a:pt x="783" y="90"/>
                      <a:pt x="783" y="90"/>
                    </a:cubicBezTo>
                    <a:cubicBezTo>
                      <a:pt x="830" y="90"/>
                      <a:pt x="830" y="90"/>
                      <a:pt x="830" y="90"/>
                    </a:cubicBezTo>
                    <a:lnTo>
                      <a:pt x="830" y="81"/>
                    </a:lnTo>
                    <a:close/>
                    <a:moveTo>
                      <a:pt x="727" y="90"/>
                    </a:moveTo>
                    <a:cubicBezTo>
                      <a:pt x="727" y="49"/>
                      <a:pt x="727" y="49"/>
                      <a:pt x="727" y="49"/>
                    </a:cubicBezTo>
                    <a:cubicBezTo>
                      <a:pt x="727" y="41"/>
                      <a:pt x="725" y="35"/>
                      <a:pt x="722" y="31"/>
                    </a:cubicBezTo>
                    <a:cubicBezTo>
                      <a:pt x="718" y="28"/>
                      <a:pt x="712" y="26"/>
                      <a:pt x="704" y="26"/>
                    </a:cubicBezTo>
                    <a:cubicBezTo>
                      <a:pt x="700" y="26"/>
                      <a:pt x="696" y="27"/>
                      <a:pt x="692" y="28"/>
                    </a:cubicBezTo>
                    <a:cubicBezTo>
                      <a:pt x="689" y="30"/>
                      <a:pt x="686" y="33"/>
                      <a:pt x="684" y="36"/>
                    </a:cubicBezTo>
                    <a:cubicBezTo>
                      <a:pt x="684" y="36"/>
                      <a:pt x="684" y="36"/>
                      <a:pt x="684" y="36"/>
                    </a:cubicBezTo>
                    <a:cubicBezTo>
                      <a:pt x="684" y="33"/>
                      <a:pt x="684" y="31"/>
                      <a:pt x="684" y="27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675" y="0"/>
                      <a:pt x="675" y="0"/>
                      <a:pt x="675" y="0"/>
                    </a:cubicBezTo>
                    <a:cubicBezTo>
                      <a:pt x="675" y="90"/>
                      <a:pt x="675" y="90"/>
                      <a:pt x="675" y="90"/>
                    </a:cubicBezTo>
                    <a:cubicBezTo>
                      <a:pt x="684" y="90"/>
                      <a:pt x="684" y="90"/>
                      <a:pt x="684" y="90"/>
                    </a:cubicBezTo>
                    <a:cubicBezTo>
                      <a:pt x="684" y="57"/>
                      <a:pt x="684" y="57"/>
                      <a:pt x="684" y="57"/>
                    </a:cubicBezTo>
                    <a:cubicBezTo>
                      <a:pt x="684" y="49"/>
                      <a:pt x="686" y="43"/>
                      <a:pt x="689" y="39"/>
                    </a:cubicBezTo>
                    <a:cubicBezTo>
                      <a:pt x="692" y="36"/>
                      <a:pt x="697" y="34"/>
                      <a:pt x="703" y="34"/>
                    </a:cubicBezTo>
                    <a:cubicBezTo>
                      <a:pt x="708" y="34"/>
                      <a:pt x="712" y="35"/>
                      <a:pt x="714" y="38"/>
                    </a:cubicBezTo>
                    <a:cubicBezTo>
                      <a:pt x="717" y="40"/>
                      <a:pt x="718" y="44"/>
                      <a:pt x="718" y="49"/>
                    </a:cubicBezTo>
                    <a:cubicBezTo>
                      <a:pt x="718" y="90"/>
                      <a:pt x="718" y="90"/>
                      <a:pt x="718" y="90"/>
                    </a:cubicBezTo>
                    <a:lnTo>
                      <a:pt x="727" y="90"/>
                    </a:lnTo>
                    <a:close/>
                    <a:moveTo>
                      <a:pt x="644" y="80"/>
                    </a:moveTo>
                    <a:cubicBezTo>
                      <a:pt x="642" y="78"/>
                      <a:pt x="641" y="75"/>
                      <a:pt x="641" y="71"/>
                    </a:cubicBezTo>
                    <a:cubicBezTo>
                      <a:pt x="641" y="34"/>
                      <a:pt x="641" y="34"/>
                      <a:pt x="641" y="34"/>
                    </a:cubicBezTo>
                    <a:cubicBezTo>
                      <a:pt x="660" y="34"/>
                      <a:pt x="660" y="34"/>
                      <a:pt x="660" y="34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641" y="27"/>
                      <a:pt x="641" y="27"/>
                      <a:pt x="641" y="27"/>
                    </a:cubicBezTo>
                    <a:cubicBezTo>
                      <a:pt x="641" y="12"/>
                      <a:pt x="641" y="12"/>
                      <a:pt x="641" y="12"/>
                    </a:cubicBezTo>
                    <a:cubicBezTo>
                      <a:pt x="636" y="12"/>
                      <a:pt x="636" y="12"/>
                      <a:pt x="636" y="12"/>
                    </a:cubicBezTo>
                    <a:cubicBezTo>
                      <a:pt x="632" y="26"/>
                      <a:pt x="632" y="26"/>
                      <a:pt x="632" y="26"/>
                    </a:cubicBezTo>
                    <a:cubicBezTo>
                      <a:pt x="623" y="30"/>
                      <a:pt x="623" y="30"/>
                      <a:pt x="623" y="30"/>
                    </a:cubicBezTo>
                    <a:cubicBezTo>
                      <a:pt x="623" y="34"/>
                      <a:pt x="623" y="34"/>
                      <a:pt x="623" y="34"/>
                    </a:cubicBezTo>
                    <a:cubicBezTo>
                      <a:pt x="632" y="34"/>
                      <a:pt x="632" y="34"/>
                      <a:pt x="632" y="34"/>
                    </a:cubicBezTo>
                    <a:cubicBezTo>
                      <a:pt x="632" y="72"/>
                      <a:pt x="632" y="72"/>
                      <a:pt x="632" y="72"/>
                    </a:cubicBezTo>
                    <a:cubicBezTo>
                      <a:pt x="632" y="85"/>
                      <a:pt x="638" y="91"/>
                      <a:pt x="650" y="91"/>
                    </a:cubicBezTo>
                    <a:cubicBezTo>
                      <a:pt x="652" y="91"/>
                      <a:pt x="654" y="91"/>
                      <a:pt x="656" y="91"/>
                    </a:cubicBezTo>
                    <a:cubicBezTo>
                      <a:pt x="658" y="90"/>
                      <a:pt x="659" y="90"/>
                      <a:pt x="660" y="89"/>
                    </a:cubicBezTo>
                    <a:cubicBezTo>
                      <a:pt x="660" y="82"/>
                      <a:pt x="660" y="82"/>
                      <a:pt x="660" y="82"/>
                    </a:cubicBezTo>
                    <a:cubicBezTo>
                      <a:pt x="659" y="82"/>
                      <a:pt x="658" y="83"/>
                      <a:pt x="656" y="83"/>
                    </a:cubicBezTo>
                    <a:cubicBezTo>
                      <a:pt x="655" y="83"/>
                      <a:pt x="653" y="83"/>
                      <a:pt x="651" y="83"/>
                    </a:cubicBezTo>
                    <a:cubicBezTo>
                      <a:pt x="648" y="83"/>
                      <a:pt x="646" y="82"/>
                      <a:pt x="644" y="80"/>
                    </a:cubicBezTo>
                    <a:close/>
                    <a:moveTo>
                      <a:pt x="609" y="0"/>
                    </a:moveTo>
                    <a:cubicBezTo>
                      <a:pt x="599" y="0"/>
                      <a:pt x="599" y="0"/>
                      <a:pt x="599" y="0"/>
                    </a:cubicBezTo>
                    <a:cubicBezTo>
                      <a:pt x="599" y="90"/>
                      <a:pt x="599" y="90"/>
                      <a:pt x="599" y="90"/>
                    </a:cubicBezTo>
                    <a:cubicBezTo>
                      <a:pt x="609" y="90"/>
                      <a:pt x="609" y="90"/>
                      <a:pt x="609" y="90"/>
                    </a:cubicBezTo>
                    <a:lnTo>
                      <a:pt x="609" y="0"/>
                    </a:lnTo>
                    <a:close/>
                    <a:moveTo>
                      <a:pt x="541" y="81"/>
                    </a:moveTo>
                    <a:cubicBezTo>
                      <a:pt x="538" y="79"/>
                      <a:pt x="537" y="76"/>
                      <a:pt x="537" y="73"/>
                    </a:cubicBezTo>
                    <a:cubicBezTo>
                      <a:pt x="537" y="68"/>
                      <a:pt x="539" y="65"/>
                      <a:pt x="542" y="63"/>
                    </a:cubicBezTo>
                    <a:cubicBezTo>
                      <a:pt x="546" y="61"/>
                      <a:pt x="551" y="60"/>
                      <a:pt x="559" y="59"/>
                    </a:cubicBezTo>
                    <a:cubicBezTo>
                      <a:pt x="568" y="59"/>
                      <a:pt x="568" y="59"/>
                      <a:pt x="568" y="59"/>
                    </a:cubicBezTo>
                    <a:cubicBezTo>
                      <a:pt x="568" y="65"/>
                      <a:pt x="568" y="65"/>
                      <a:pt x="568" y="65"/>
                    </a:cubicBezTo>
                    <a:cubicBezTo>
                      <a:pt x="568" y="70"/>
                      <a:pt x="567" y="75"/>
                      <a:pt x="563" y="78"/>
                    </a:cubicBezTo>
                    <a:cubicBezTo>
                      <a:pt x="560" y="82"/>
                      <a:pt x="555" y="83"/>
                      <a:pt x="549" y="83"/>
                    </a:cubicBezTo>
                    <a:cubicBezTo>
                      <a:pt x="546" y="83"/>
                      <a:pt x="543" y="82"/>
                      <a:pt x="541" y="81"/>
                    </a:cubicBezTo>
                    <a:close/>
                    <a:moveTo>
                      <a:pt x="578" y="90"/>
                    </a:moveTo>
                    <a:cubicBezTo>
                      <a:pt x="578" y="47"/>
                      <a:pt x="578" y="47"/>
                      <a:pt x="578" y="47"/>
                    </a:cubicBezTo>
                    <a:cubicBezTo>
                      <a:pt x="578" y="39"/>
                      <a:pt x="576" y="34"/>
                      <a:pt x="573" y="31"/>
                    </a:cubicBezTo>
                    <a:cubicBezTo>
                      <a:pt x="569" y="27"/>
                      <a:pt x="563" y="26"/>
                      <a:pt x="556" y="26"/>
                    </a:cubicBezTo>
                    <a:cubicBezTo>
                      <a:pt x="552" y="26"/>
                      <a:pt x="548" y="26"/>
                      <a:pt x="545" y="27"/>
                    </a:cubicBezTo>
                    <a:cubicBezTo>
                      <a:pt x="541" y="28"/>
                      <a:pt x="538" y="29"/>
                      <a:pt x="534" y="31"/>
                    </a:cubicBezTo>
                    <a:cubicBezTo>
                      <a:pt x="537" y="38"/>
                      <a:pt x="537" y="38"/>
                      <a:pt x="537" y="38"/>
                    </a:cubicBezTo>
                    <a:cubicBezTo>
                      <a:pt x="544" y="35"/>
                      <a:pt x="550" y="34"/>
                      <a:pt x="555" y="34"/>
                    </a:cubicBezTo>
                    <a:cubicBezTo>
                      <a:pt x="560" y="34"/>
                      <a:pt x="563" y="35"/>
                      <a:pt x="565" y="37"/>
                    </a:cubicBezTo>
                    <a:cubicBezTo>
                      <a:pt x="568" y="40"/>
                      <a:pt x="569" y="43"/>
                      <a:pt x="569" y="48"/>
                    </a:cubicBezTo>
                    <a:cubicBezTo>
                      <a:pt x="569" y="52"/>
                      <a:pt x="569" y="52"/>
                      <a:pt x="569" y="52"/>
                    </a:cubicBezTo>
                    <a:cubicBezTo>
                      <a:pt x="558" y="52"/>
                      <a:pt x="558" y="52"/>
                      <a:pt x="558" y="52"/>
                    </a:cubicBezTo>
                    <a:cubicBezTo>
                      <a:pt x="538" y="53"/>
                      <a:pt x="527" y="60"/>
                      <a:pt x="527" y="72"/>
                    </a:cubicBezTo>
                    <a:cubicBezTo>
                      <a:pt x="527" y="78"/>
                      <a:pt x="529" y="83"/>
                      <a:pt x="533" y="86"/>
                    </a:cubicBezTo>
                    <a:cubicBezTo>
                      <a:pt x="536" y="89"/>
                      <a:pt x="541" y="91"/>
                      <a:pt x="547" y="91"/>
                    </a:cubicBezTo>
                    <a:cubicBezTo>
                      <a:pt x="552" y="91"/>
                      <a:pt x="556" y="90"/>
                      <a:pt x="559" y="89"/>
                    </a:cubicBezTo>
                    <a:cubicBezTo>
                      <a:pt x="562" y="88"/>
                      <a:pt x="565" y="85"/>
                      <a:pt x="569" y="81"/>
                    </a:cubicBezTo>
                    <a:cubicBezTo>
                      <a:pt x="569" y="81"/>
                      <a:pt x="569" y="81"/>
                      <a:pt x="569" y="81"/>
                    </a:cubicBezTo>
                    <a:cubicBezTo>
                      <a:pt x="571" y="90"/>
                      <a:pt x="571" y="90"/>
                      <a:pt x="571" y="90"/>
                    </a:cubicBezTo>
                    <a:lnTo>
                      <a:pt x="578" y="90"/>
                    </a:lnTo>
                    <a:close/>
                    <a:moveTo>
                      <a:pt x="500" y="38"/>
                    </a:moveTo>
                    <a:cubicBezTo>
                      <a:pt x="502" y="42"/>
                      <a:pt x="504" y="46"/>
                      <a:pt x="504" y="52"/>
                    </a:cubicBezTo>
                    <a:cubicBezTo>
                      <a:pt x="471" y="52"/>
                      <a:pt x="471" y="52"/>
                      <a:pt x="471" y="52"/>
                    </a:cubicBezTo>
                    <a:cubicBezTo>
                      <a:pt x="471" y="46"/>
                      <a:pt x="473" y="42"/>
                      <a:pt x="476" y="39"/>
                    </a:cubicBezTo>
                    <a:cubicBezTo>
                      <a:pt x="479" y="35"/>
                      <a:pt x="483" y="34"/>
                      <a:pt x="488" y="34"/>
                    </a:cubicBezTo>
                    <a:cubicBezTo>
                      <a:pt x="493" y="34"/>
                      <a:pt x="497" y="35"/>
                      <a:pt x="500" y="38"/>
                    </a:cubicBezTo>
                    <a:close/>
                    <a:moveTo>
                      <a:pt x="502" y="90"/>
                    </a:moveTo>
                    <a:cubicBezTo>
                      <a:pt x="505" y="90"/>
                      <a:pt x="508" y="88"/>
                      <a:pt x="511" y="87"/>
                    </a:cubicBezTo>
                    <a:cubicBezTo>
                      <a:pt x="511" y="78"/>
                      <a:pt x="511" y="78"/>
                      <a:pt x="511" y="78"/>
                    </a:cubicBezTo>
                    <a:cubicBezTo>
                      <a:pt x="505" y="81"/>
                      <a:pt x="498" y="83"/>
                      <a:pt x="491" y="83"/>
                    </a:cubicBezTo>
                    <a:cubicBezTo>
                      <a:pt x="485" y="83"/>
                      <a:pt x="480" y="81"/>
                      <a:pt x="476" y="77"/>
                    </a:cubicBezTo>
                    <a:cubicBezTo>
                      <a:pt x="473" y="73"/>
                      <a:pt x="471" y="68"/>
                      <a:pt x="471" y="60"/>
                    </a:cubicBezTo>
                    <a:cubicBezTo>
                      <a:pt x="514" y="60"/>
                      <a:pt x="514" y="60"/>
                      <a:pt x="514" y="60"/>
                    </a:cubicBezTo>
                    <a:cubicBezTo>
                      <a:pt x="514" y="54"/>
                      <a:pt x="514" y="54"/>
                      <a:pt x="514" y="54"/>
                    </a:cubicBezTo>
                    <a:cubicBezTo>
                      <a:pt x="514" y="46"/>
                      <a:pt x="512" y="39"/>
                      <a:pt x="507" y="33"/>
                    </a:cubicBezTo>
                    <a:cubicBezTo>
                      <a:pt x="502" y="28"/>
                      <a:pt x="496" y="26"/>
                      <a:pt x="488" y="26"/>
                    </a:cubicBezTo>
                    <a:cubicBezTo>
                      <a:pt x="480" y="26"/>
                      <a:pt x="473" y="29"/>
                      <a:pt x="468" y="35"/>
                    </a:cubicBezTo>
                    <a:cubicBezTo>
                      <a:pt x="463" y="41"/>
                      <a:pt x="461" y="49"/>
                      <a:pt x="461" y="59"/>
                    </a:cubicBezTo>
                    <a:cubicBezTo>
                      <a:pt x="461" y="69"/>
                      <a:pt x="463" y="77"/>
                      <a:pt x="469" y="83"/>
                    </a:cubicBezTo>
                    <a:cubicBezTo>
                      <a:pt x="474" y="88"/>
                      <a:pt x="481" y="91"/>
                      <a:pt x="491" y="91"/>
                    </a:cubicBezTo>
                    <a:cubicBezTo>
                      <a:pt x="495" y="91"/>
                      <a:pt x="499" y="91"/>
                      <a:pt x="502" y="90"/>
                    </a:cubicBezTo>
                    <a:close/>
                    <a:moveTo>
                      <a:pt x="441" y="6"/>
                    </a:moveTo>
                    <a:cubicBezTo>
                      <a:pt x="431" y="6"/>
                      <a:pt x="431" y="6"/>
                      <a:pt x="431" y="6"/>
                    </a:cubicBezTo>
                    <a:cubicBezTo>
                      <a:pt x="431" y="42"/>
                      <a:pt x="431" y="42"/>
                      <a:pt x="431" y="42"/>
                    </a:cubicBezTo>
                    <a:cubicBezTo>
                      <a:pt x="387" y="42"/>
                      <a:pt x="387" y="42"/>
                      <a:pt x="387" y="42"/>
                    </a:cubicBezTo>
                    <a:cubicBezTo>
                      <a:pt x="387" y="6"/>
                      <a:pt x="387" y="6"/>
                      <a:pt x="387" y="6"/>
                    </a:cubicBezTo>
                    <a:cubicBezTo>
                      <a:pt x="377" y="6"/>
                      <a:pt x="377" y="6"/>
                      <a:pt x="377" y="6"/>
                    </a:cubicBezTo>
                    <a:cubicBezTo>
                      <a:pt x="377" y="90"/>
                      <a:pt x="377" y="90"/>
                      <a:pt x="37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50"/>
                      <a:pt x="387" y="50"/>
                      <a:pt x="387" y="50"/>
                    </a:cubicBezTo>
                    <a:cubicBezTo>
                      <a:pt x="431" y="50"/>
                      <a:pt x="431" y="50"/>
                      <a:pt x="431" y="50"/>
                    </a:cubicBezTo>
                    <a:cubicBezTo>
                      <a:pt x="431" y="90"/>
                      <a:pt x="431" y="90"/>
                      <a:pt x="431" y="90"/>
                    </a:cubicBezTo>
                    <a:cubicBezTo>
                      <a:pt x="441" y="90"/>
                      <a:pt x="441" y="90"/>
                      <a:pt x="441" y="90"/>
                    </a:cubicBezTo>
                    <a:lnTo>
                      <a:pt x="441" y="6"/>
                    </a:lnTo>
                    <a:close/>
                    <a:moveTo>
                      <a:pt x="312" y="80"/>
                    </a:moveTo>
                    <a:cubicBezTo>
                      <a:pt x="311" y="78"/>
                      <a:pt x="310" y="75"/>
                      <a:pt x="310" y="71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28" y="34"/>
                      <a:pt x="328" y="34"/>
                      <a:pt x="328" y="34"/>
                    </a:cubicBezTo>
                    <a:cubicBezTo>
                      <a:pt x="328" y="27"/>
                      <a:pt x="328" y="27"/>
                      <a:pt x="328" y="27"/>
                    </a:cubicBezTo>
                    <a:cubicBezTo>
                      <a:pt x="310" y="27"/>
                      <a:pt x="310" y="27"/>
                      <a:pt x="310" y="27"/>
                    </a:cubicBezTo>
                    <a:cubicBezTo>
                      <a:pt x="310" y="12"/>
                      <a:pt x="310" y="12"/>
                      <a:pt x="310" y="12"/>
                    </a:cubicBezTo>
                    <a:cubicBezTo>
                      <a:pt x="304" y="12"/>
                      <a:pt x="304" y="12"/>
                      <a:pt x="304" y="12"/>
                    </a:cubicBezTo>
                    <a:cubicBezTo>
                      <a:pt x="300" y="26"/>
                      <a:pt x="300" y="26"/>
                      <a:pt x="300" y="26"/>
                    </a:cubicBezTo>
                    <a:cubicBezTo>
                      <a:pt x="291" y="30"/>
                      <a:pt x="291" y="30"/>
                      <a:pt x="291" y="30"/>
                    </a:cubicBezTo>
                    <a:cubicBezTo>
                      <a:pt x="291" y="34"/>
                      <a:pt x="291" y="34"/>
                      <a:pt x="291" y="34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300" y="72"/>
                      <a:pt x="300" y="72"/>
                      <a:pt x="300" y="72"/>
                    </a:cubicBezTo>
                    <a:cubicBezTo>
                      <a:pt x="300" y="85"/>
                      <a:pt x="306" y="91"/>
                      <a:pt x="318" y="91"/>
                    </a:cubicBezTo>
                    <a:cubicBezTo>
                      <a:pt x="320" y="91"/>
                      <a:pt x="322" y="91"/>
                      <a:pt x="324" y="91"/>
                    </a:cubicBezTo>
                    <a:cubicBezTo>
                      <a:pt x="326" y="90"/>
                      <a:pt x="327" y="90"/>
                      <a:pt x="328" y="89"/>
                    </a:cubicBezTo>
                    <a:cubicBezTo>
                      <a:pt x="328" y="82"/>
                      <a:pt x="328" y="82"/>
                      <a:pt x="328" y="82"/>
                    </a:cubicBezTo>
                    <a:cubicBezTo>
                      <a:pt x="328" y="82"/>
                      <a:pt x="326" y="83"/>
                      <a:pt x="325" y="83"/>
                    </a:cubicBezTo>
                    <a:cubicBezTo>
                      <a:pt x="323" y="83"/>
                      <a:pt x="322" y="83"/>
                      <a:pt x="320" y="83"/>
                    </a:cubicBezTo>
                    <a:cubicBezTo>
                      <a:pt x="317" y="83"/>
                      <a:pt x="314" y="82"/>
                      <a:pt x="312" y="80"/>
                    </a:cubicBezTo>
                    <a:close/>
                    <a:moveTo>
                      <a:pt x="267" y="29"/>
                    </a:moveTo>
                    <a:cubicBezTo>
                      <a:pt x="264" y="31"/>
                      <a:pt x="261" y="34"/>
                      <a:pt x="259" y="38"/>
                    </a:cubicBezTo>
                    <a:cubicBezTo>
                      <a:pt x="258" y="38"/>
                      <a:pt x="258" y="38"/>
                      <a:pt x="258" y="38"/>
                    </a:cubicBezTo>
                    <a:cubicBezTo>
                      <a:pt x="257" y="27"/>
                      <a:pt x="257" y="27"/>
                      <a:pt x="257" y="27"/>
                    </a:cubicBezTo>
                    <a:cubicBezTo>
                      <a:pt x="249" y="27"/>
                      <a:pt x="249" y="27"/>
                      <a:pt x="249" y="27"/>
                    </a:cubicBezTo>
                    <a:cubicBezTo>
                      <a:pt x="249" y="90"/>
                      <a:pt x="249" y="90"/>
                      <a:pt x="249" y="90"/>
                    </a:cubicBezTo>
                    <a:cubicBezTo>
                      <a:pt x="259" y="90"/>
                      <a:pt x="259" y="90"/>
                      <a:pt x="259" y="90"/>
                    </a:cubicBezTo>
                    <a:cubicBezTo>
                      <a:pt x="259" y="56"/>
                      <a:pt x="259" y="56"/>
                      <a:pt x="259" y="56"/>
                    </a:cubicBezTo>
                    <a:cubicBezTo>
                      <a:pt x="259" y="50"/>
                      <a:pt x="261" y="45"/>
                      <a:pt x="265" y="41"/>
                    </a:cubicBezTo>
                    <a:cubicBezTo>
                      <a:pt x="268" y="36"/>
                      <a:pt x="273" y="34"/>
                      <a:pt x="278" y="34"/>
                    </a:cubicBezTo>
                    <a:cubicBezTo>
                      <a:pt x="280" y="34"/>
                      <a:pt x="282" y="35"/>
                      <a:pt x="285" y="35"/>
                    </a:cubicBezTo>
                    <a:cubicBezTo>
                      <a:pt x="286" y="26"/>
                      <a:pt x="286" y="26"/>
                      <a:pt x="286" y="26"/>
                    </a:cubicBezTo>
                    <a:cubicBezTo>
                      <a:pt x="284" y="26"/>
                      <a:pt x="281" y="26"/>
                      <a:pt x="278" y="26"/>
                    </a:cubicBezTo>
                    <a:cubicBezTo>
                      <a:pt x="274" y="26"/>
                      <a:pt x="271" y="27"/>
                      <a:pt x="267" y="29"/>
                    </a:cubicBezTo>
                    <a:close/>
                    <a:moveTo>
                      <a:pt x="191" y="81"/>
                    </a:moveTo>
                    <a:cubicBezTo>
                      <a:pt x="188" y="79"/>
                      <a:pt x="187" y="76"/>
                      <a:pt x="187" y="73"/>
                    </a:cubicBezTo>
                    <a:cubicBezTo>
                      <a:pt x="187" y="68"/>
                      <a:pt x="189" y="65"/>
                      <a:pt x="192" y="63"/>
                    </a:cubicBezTo>
                    <a:cubicBezTo>
                      <a:pt x="196" y="61"/>
                      <a:pt x="201" y="60"/>
                      <a:pt x="20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18" y="65"/>
                      <a:pt x="218" y="65"/>
                      <a:pt x="218" y="65"/>
                    </a:cubicBezTo>
                    <a:cubicBezTo>
                      <a:pt x="218" y="70"/>
                      <a:pt x="217" y="75"/>
                      <a:pt x="213" y="78"/>
                    </a:cubicBezTo>
                    <a:cubicBezTo>
                      <a:pt x="210" y="82"/>
                      <a:pt x="205" y="83"/>
                      <a:pt x="199" y="83"/>
                    </a:cubicBezTo>
                    <a:cubicBezTo>
                      <a:pt x="196" y="83"/>
                      <a:pt x="193" y="82"/>
                      <a:pt x="191" y="81"/>
                    </a:cubicBezTo>
                    <a:close/>
                    <a:moveTo>
                      <a:pt x="228" y="90"/>
                    </a:moveTo>
                    <a:cubicBezTo>
                      <a:pt x="228" y="47"/>
                      <a:pt x="228" y="47"/>
                      <a:pt x="228" y="47"/>
                    </a:cubicBezTo>
                    <a:cubicBezTo>
                      <a:pt x="228" y="39"/>
                      <a:pt x="226" y="34"/>
                      <a:pt x="223" y="31"/>
                    </a:cubicBezTo>
                    <a:cubicBezTo>
                      <a:pt x="219" y="27"/>
                      <a:pt x="213" y="26"/>
                      <a:pt x="206" y="26"/>
                    </a:cubicBezTo>
                    <a:cubicBezTo>
                      <a:pt x="202" y="26"/>
                      <a:pt x="198" y="26"/>
                      <a:pt x="195" y="27"/>
                    </a:cubicBezTo>
                    <a:cubicBezTo>
                      <a:pt x="191" y="28"/>
                      <a:pt x="188" y="29"/>
                      <a:pt x="184" y="31"/>
                    </a:cubicBezTo>
                    <a:cubicBezTo>
                      <a:pt x="187" y="38"/>
                      <a:pt x="187" y="38"/>
                      <a:pt x="187" y="38"/>
                    </a:cubicBezTo>
                    <a:cubicBezTo>
                      <a:pt x="194" y="35"/>
                      <a:pt x="200" y="34"/>
                      <a:pt x="205" y="34"/>
                    </a:cubicBezTo>
                    <a:cubicBezTo>
                      <a:pt x="210" y="34"/>
                      <a:pt x="213" y="35"/>
                      <a:pt x="215" y="37"/>
                    </a:cubicBezTo>
                    <a:cubicBezTo>
                      <a:pt x="218" y="40"/>
                      <a:pt x="219" y="43"/>
                      <a:pt x="219" y="48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08" y="52"/>
                      <a:pt x="208" y="52"/>
                      <a:pt x="208" y="52"/>
                    </a:cubicBezTo>
                    <a:cubicBezTo>
                      <a:pt x="188" y="53"/>
                      <a:pt x="177" y="60"/>
                      <a:pt x="177" y="72"/>
                    </a:cubicBezTo>
                    <a:cubicBezTo>
                      <a:pt x="177" y="78"/>
                      <a:pt x="179" y="83"/>
                      <a:pt x="183" y="86"/>
                    </a:cubicBezTo>
                    <a:cubicBezTo>
                      <a:pt x="186" y="89"/>
                      <a:pt x="191" y="91"/>
                      <a:pt x="197" y="91"/>
                    </a:cubicBezTo>
                    <a:cubicBezTo>
                      <a:pt x="202" y="91"/>
                      <a:pt x="206" y="90"/>
                      <a:pt x="209" y="89"/>
                    </a:cubicBezTo>
                    <a:cubicBezTo>
                      <a:pt x="212" y="88"/>
                      <a:pt x="215" y="85"/>
                      <a:pt x="219" y="81"/>
                    </a:cubicBezTo>
                    <a:cubicBezTo>
                      <a:pt x="219" y="81"/>
                      <a:pt x="219" y="81"/>
                      <a:pt x="219" y="81"/>
                    </a:cubicBezTo>
                    <a:cubicBezTo>
                      <a:pt x="221" y="90"/>
                      <a:pt x="221" y="90"/>
                      <a:pt x="221" y="90"/>
                    </a:cubicBezTo>
                    <a:lnTo>
                      <a:pt x="228" y="90"/>
                    </a:lnTo>
                    <a:close/>
                    <a:moveTo>
                      <a:pt x="161" y="90"/>
                    </a:moveTo>
                    <a:cubicBezTo>
                      <a:pt x="161" y="49"/>
                      <a:pt x="161" y="49"/>
                      <a:pt x="161" y="49"/>
                    </a:cubicBezTo>
                    <a:cubicBezTo>
                      <a:pt x="161" y="41"/>
                      <a:pt x="159" y="35"/>
                      <a:pt x="155" y="31"/>
                    </a:cubicBezTo>
                    <a:cubicBezTo>
                      <a:pt x="152" y="27"/>
                      <a:pt x="146" y="26"/>
                      <a:pt x="139" y="26"/>
                    </a:cubicBezTo>
                    <a:cubicBezTo>
                      <a:pt x="135" y="26"/>
                      <a:pt x="131" y="27"/>
                      <a:pt x="127" y="29"/>
                    </a:cubicBezTo>
                    <a:cubicBezTo>
                      <a:pt x="123" y="30"/>
                      <a:pt x="121" y="33"/>
                      <a:pt x="119" y="36"/>
                    </a:cubicBezTo>
                    <a:cubicBezTo>
                      <a:pt x="118" y="36"/>
                      <a:pt x="118" y="36"/>
                      <a:pt x="118" y="36"/>
                    </a:cubicBezTo>
                    <a:cubicBezTo>
                      <a:pt x="115" y="29"/>
                      <a:pt x="109" y="26"/>
                      <a:pt x="99" y="26"/>
                    </a:cubicBezTo>
                    <a:cubicBezTo>
                      <a:pt x="95" y="26"/>
                      <a:pt x="91" y="27"/>
                      <a:pt x="88" y="28"/>
                    </a:cubicBezTo>
                    <a:cubicBezTo>
                      <a:pt x="85" y="30"/>
                      <a:pt x="82" y="32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0" y="49"/>
                      <a:pt x="82" y="43"/>
                      <a:pt x="84" y="39"/>
                    </a:cubicBezTo>
                    <a:cubicBezTo>
                      <a:pt x="87" y="36"/>
                      <a:pt x="91" y="34"/>
                      <a:pt x="97" y="34"/>
                    </a:cubicBezTo>
                    <a:cubicBezTo>
                      <a:pt x="102" y="34"/>
                      <a:pt x="105" y="35"/>
                      <a:pt x="108" y="38"/>
                    </a:cubicBezTo>
                    <a:cubicBezTo>
                      <a:pt x="110" y="40"/>
                      <a:pt x="111" y="44"/>
                      <a:pt x="111" y="49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0" y="48"/>
                      <a:pt x="122" y="42"/>
                      <a:pt x="125" y="39"/>
                    </a:cubicBezTo>
                    <a:cubicBezTo>
                      <a:pt x="127" y="35"/>
                      <a:pt x="132" y="34"/>
                      <a:pt x="138" y="34"/>
                    </a:cubicBezTo>
                    <a:cubicBezTo>
                      <a:pt x="142" y="34"/>
                      <a:pt x="146" y="35"/>
                      <a:pt x="148" y="38"/>
                    </a:cubicBezTo>
                    <a:cubicBezTo>
                      <a:pt x="150" y="40"/>
                      <a:pt x="151" y="44"/>
                      <a:pt x="151" y="49"/>
                    </a:cubicBezTo>
                    <a:cubicBezTo>
                      <a:pt x="151" y="90"/>
                      <a:pt x="151" y="90"/>
                      <a:pt x="151" y="90"/>
                    </a:cubicBezTo>
                    <a:lnTo>
                      <a:pt x="161" y="90"/>
                    </a:lnTo>
                    <a:close/>
                    <a:moveTo>
                      <a:pt x="48" y="53"/>
                    </a:moveTo>
                    <a:cubicBezTo>
                      <a:pt x="45" y="50"/>
                      <a:pt x="39" y="46"/>
                      <a:pt x="30" y="43"/>
                    </a:cubicBezTo>
                    <a:cubicBezTo>
                      <a:pt x="25" y="41"/>
                      <a:pt x="21" y="40"/>
                      <a:pt x="18" y="38"/>
                    </a:cubicBezTo>
                    <a:cubicBezTo>
                      <a:pt x="16" y="37"/>
                      <a:pt x="14" y="35"/>
                      <a:pt x="13" y="33"/>
                    </a:cubicBezTo>
                    <a:cubicBezTo>
                      <a:pt x="12" y="31"/>
                      <a:pt x="11" y="29"/>
                      <a:pt x="11" y="26"/>
                    </a:cubicBezTo>
                    <a:cubicBezTo>
                      <a:pt x="11" y="22"/>
                      <a:pt x="12" y="19"/>
                      <a:pt x="15" y="17"/>
                    </a:cubicBezTo>
                    <a:cubicBezTo>
                      <a:pt x="18" y="14"/>
                      <a:pt x="22" y="13"/>
                      <a:pt x="28" y="13"/>
                    </a:cubicBezTo>
                    <a:cubicBezTo>
                      <a:pt x="34" y="13"/>
                      <a:pt x="41" y="15"/>
                      <a:pt x="48" y="18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4" y="6"/>
                      <a:pt x="36" y="5"/>
                      <a:pt x="28" y="5"/>
                    </a:cubicBezTo>
                    <a:cubicBezTo>
                      <a:pt x="20" y="5"/>
                      <a:pt x="13" y="6"/>
                      <a:pt x="8" y="10"/>
                    </a:cubicBezTo>
                    <a:cubicBezTo>
                      <a:pt x="4" y="14"/>
                      <a:pt x="1" y="19"/>
                      <a:pt x="1" y="26"/>
                    </a:cubicBezTo>
                    <a:cubicBezTo>
                      <a:pt x="1" y="32"/>
                      <a:pt x="3" y="37"/>
                      <a:pt x="6" y="41"/>
                    </a:cubicBezTo>
                    <a:cubicBezTo>
                      <a:pt x="9" y="45"/>
                      <a:pt x="15" y="48"/>
                      <a:pt x="23" y="51"/>
                    </a:cubicBezTo>
                    <a:cubicBezTo>
                      <a:pt x="29" y="53"/>
                      <a:pt x="33" y="55"/>
                      <a:pt x="35" y="56"/>
                    </a:cubicBezTo>
                    <a:cubicBezTo>
                      <a:pt x="38" y="58"/>
                      <a:pt x="40" y="59"/>
                      <a:pt x="41" y="61"/>
                    </a:cubicBezTo>
                    <a:cubicBezTo>
                      <a:pt x="43" y="63"/>
                      <a:pt x="43" y="66"/>
                      <a:pt x="43" y="68"/>
                    </a:cubicBezTo>
                    <a:cubicBezTo>
                      <a:pt x="43" y="73"/>
                      <a:pt x="41" y="76"/>
                      <a:pt x="38" y="79"/>
                    </a:cubicBezTo>
                    <a:cubicBezTo>
                      <a:pt x="35" y="81"/>
                      <a:pt x="30" y="83"/>
                      <a:pt x="23" y="83"/>
                    </a:cubicBezTo>
                    <a:cubicBezTo>
                      <a:pt x="19" y="83"/>
                      <a:pt x="15" y="82"/>
                      <a:pt x="11" y="81"/>
                    </a:cubicBezTo>
                    <a:cubicBezTo>
                      <a:pt x="7" y="80"/>
                      <a:pt x="3" y="79"/>
                      <a:pt x="0" y="7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5" y="90"/>
                      <a:pt x="13" y="91"/>
                      <a:pt x="23" y="91"/>
                    </a:cubicBezTo>
                    <a:cubicBezTo>
                      <a:pt x="32" y="91"/>
                      <a:pt x="40" y="89"/>
                      <a:pt x="45" y="85"/>
                    </a:cubicBezTo>
                    <a:cubicBezTo>
                      <a:pt x="50" y="81"/>
                      <a:pt x="53" y="75"/>
                      <a:pt x="53" y="68"/>
                    </a:cubicBezTo>
                    <a:cubicBezTo>
                      <a:pt x="53" y="62"/>
                      <a:pt x="51" y="57"/>
                      <a:pt x="4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422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66" r:id="rId2"/>
    <p:sldLayoutId id="2147483967" r:id="rId3"/>
    <p:sldLayoutId id="2147483968" r:id="rId4"/>
    <p:sldLayoutId id="2147483969" r:id="rId5"/>
    <p:sldLayoutId id="2147484003" r:id="rId6"/>
    <p:sldLayoutId id="214748402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5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5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5"/>
        </a:buClr>
        <a:buFont typeface="Arial" panose="020B0604020202020204" pitchFamily="34" charset="0"/>
        <a:buChar char="–"/>
        <a:tabLst>
          <a:tab pos="898525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5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954">
          <p15:clr>
            <a:srgbClr val="F26B43"/>
          </p15:clr>
        </p15:guide>
        <p15:guide id="3" pos="3839">
          <p15:clr>
            <a:srgbClr val="F26B43"/>
          </p15:clr>
        </p15:guide>
        <p15:guide id="4" pos="339">
          <p15:clr>
            <a:srgbClr val="F26B43"/>
          </p15:clr>
        </p15:guide>
        <p15:guide id="5" pos="73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28">
          <p15:clr>
            <a:srgbClr val="F26B43"/>
          </p15:clr>
        </p15:guide>
        <p15:guide id="8" orient="horz" pos="3662">
          <p15:clr>
            <a:srgbClr val="F26B43"/>
          </p15:clr>
        </p15:guide>
        <p15:guide id="9" orient="horz" pos="954">
          <p15:clr>
            <a:srgbClr val="F26B43"/>
          </p15:clr>
        </p15:guide>
        <p15:guide id="10" orient="horz" pos="2309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B875A71-D571-4BF9-944F-63A78C9A773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2647" y="533519"/>
            <a:ext cx="378910" cy="296159"/>
            <a:chOff x="1009650" y="6149976"/>
            <a:chExt cx="552451" cy="431800"/>
          </a:xfrm>
          <a:solidFill>
            <a:schemeClr val="accent1"/>
          </a:solidFill>
        </p:grpSpPr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177AE721-3A80-4984-A2E9-B0A5D3351E1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01775" y="6149976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DAC459F1-C854-404C-8F3D-6B8C4E85EF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255713" y="6149976"/>
              <a:ext cx="6032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C056C197-5F0C-4D9A-949F-C3B8BC4ED285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1009650" y="6149976"/>
              <a:ext cx="430213" cy="431800"/>
            </a:xfrm>
            <a:custGeom>
              <a:avLst/>
              <a:gdLst>
                <a:gd name="T0" fmla="*/ 271 w 271"/>
                <a:gd name="T1" fmla="*/ 77 h 272"/>
                <a:gd name="T2" fmla="*/ 271 w 271"/>
                <a:gd name="T3" fmla="*/ 38 h 272"/>
                <a:gd name="T4" fmla="*/ 193 w 271"/>
                <a:gd name="T5" fmla="*/ 38 h 272"/>
                <a:gd name="T6" fmla="*/ 193 w 271"/>
                <a:gd name="T7" fmla="*/ 77 h 272"/>
                <a:gd name="T8" fmla="*/ 155 w 271"/>
                <a:gd name="T9" fmla="*/ 77 h 272"/>
                <a:gd name="T10" fmla="*/ 155 w 271"/>
                <a:gd name="T11" fmla="*/ 38 h 272"/>
                <a:gd name="T12" fmla="*/ 116 w 271"/>
                <a:gd name="T13" fmla="*/ 38 h 272"/>
                <a:gd name="T14" fmla="*/ 116 w 271"/>
                <a:gd name="T15" fmla="*/ 0 h 272"/>
                <a:gd name="T16" fmla="*/ 0 w 271"/>
                <a:gd name="T17" fmla="*/ 0 h 272"/>
                <a:gd name="T18" fmla="*/ 0 w 271"/>
                <a:gd name="T19" fmla="*/ 38 h 272"/>
                <a:gd name="T20" fmla="*/ 38 w 271"/>
                <a:gd name="T21" fmla="*/ 38 h 272"/>
                <a:gd name="T22" fmla="*/ 38 w 271"/>
                <a:gd name="T23" fmla="*/ 77 h 272"/>
                <a:gd name="T24" fmla="*/ 0 w 271"/>
                <a:gd name="T25" fmla="*/ 77 h 272"/>
                <a:gd name="T26" fmla="*/ 0 w 271"/>
                <a:gd name="T27" fmla="*/ 272 h 272"/>
                <a:gd name="T28" fmla="*/ 77 w 271"/>
                <a:gd name="T29" fmla="*/ 272 h 272"/>
                <a:gd name="T30" fmla="*/ 77 w 271"/>
                <a:gd name="T31" fmla="*/ 233 h 272"/>
                <a:gd name="T32" fmla="*/ 116 w 271"/>
                <a:gd name="T33" fmla="*/ 233 h 272"/>
                <a:gd name="T34" fmla="*/ 116 w 271"/>
                <a:gd name="T35" fmla="*/ 272 h 272"/>
                <a:gd name="T36" fmla="*/ 155 w 271"/>
                <a:gd name="T37" fmla="*/ 272 h 272"/>
                <a:gd name="T38" fmla="*/ 155 w 271"/>
                <a:gd name="T39" fmla="*/ 193 h 272"/>
                <a:gd name="T40" fmla="*/ 116 w 271"/>
                <a:gd name="T41" fmla="*/ 193 h 272"/>
                <a:gd name="T42" fmla="*/ 116 w 271"/>
                <a:gd name="T43" fmla="*/ 155 h 272"/>
                <a:gd name="T44" fmla="*/ 155 w 271"/>
                <a:gd name="T45" fmla="*/ 155 h 272"/>
                <a:gd name="T46" fmla="*/ 155 w 271"/>
                <a:gd name="T47" fmla="*/ 116 h 272"/>
                <a:gd name="T48" fmla="*/ 193 w 271"/>
                <a:gd name="T49" fmla="*/ 116 h 272"/>
                <a:gd name="T50" fmla="*/ 193 w 271"/>
                <a:gd name="T51" fmla="*/ 155 h 272"/>
                <a:gd name="T52" fmla="*/ 155 w 271"/>
                <a:gd name="T53" fmla="*/ 155 h 272"/>
                <a:gd name="T54" fmla="*/ 155 w 271"/>
                <a:gd name="T55" fmla="*/ 193 h 272"/>
                <a:gd name="T56" fmla="*/ 232 w 271"/>
                <a:gd name="T57" fmla="*/ 193 h 272"/>
                <a:gd name="T58" fmla="*/ 232 w 271"/>
                <a:gd name="T59" fmla="*/ 155 h 272"/>
                <a:gd name="T60" fmla="*/ 271 w 271"/>
                <a:gd name="T61" fmla="*/ 155 h 272"/>
                <a:gd name="T62" fmla="*/ 271 w 271"/>
                <a:gd name="T63" fmla="*/ 116 h 272"/>
                <a:gd name="T64" fmla="*/ 232 w 271"/>
                <a:gd name="T65" fmla="*/ 116 h 272"/>
                <a:gd name="T66" fmla="*/ 232 w 271"/>
                <a:gd name="T67" fmla="*/ 77 h 272"/>
                <a:gd name="T68" fmla="*/ 271 w 271"/>
                <a:gd name="T69" fmla="*/ 77 h 272"/>
                <a:gd name="T70" fmla="*/ 77 w 271"/>
                <a:gd name="T71" fmla="*/ 193 h 272"/>
                <a:gd name="T72" fmla="*/ 38 w 271"/>
                <a:gd name="T73" fmla="*/ 193 h 272"/>
                <a:gd name="T74" fmla="*/ 38 w 271"/>
                <a:gd name="T75" fmla="*/ 155 h 272"/>
                <a:gd name="T76" fmla="*/ 77 w 271"/>
                <a:gd name="T77" fmla="*/ 155 h 272"/>
                <a:gd name="T78" fmla="*/ 77 w 271"/>
                <a:gd name="T79" fmla="*/ 193 h 272"/>
                <a:gd name="T80" fmla="*/ 116 w 271"/>
                <a:gd name="T81" fmla="*/ 116 h 272"/>
                <a:gd name="T82" fmla="*/ 77 w 271"/>
                <a:gd name="T83" fmla="*/ 116 h 272"/>
                <a:gd name="T84" fmla="*/ 77 w 271"/>
                <a:gd name="T85" fmla="*/ 77 h 272"/>
                <a:gd name="T86" fmla="*/ 116 w 271"/>
                <a:gd name="T87" fmla="*/ 77 h 272"/>
                <a:gd name="T88" fmla="*/ 116 w 271"/>
                <a:gd name="T89" fmla="*/ 11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272">
                  <a:moveTo>
                    <a:pt x="271" y="77"/>
                  </a:moveTo>
                  <a:lnTo>
                    <a:pt x="271" y="38"/>
                  </a:lnTo>
                  <a:lnTo>
                    <a:pt x="193" y="38"/>
                  </a:lnTo>
                  <a:lnTo>
                    <a:pt x="193" y="77"/>
                  </a:lnTo>
                  <a:lnTo>
                    <a:pt x="155" y="77"/>
                  </a:lnTo>
                  <a:lnTo>
                    <a:pt x="155" y="38"/>
                  </a:lnTo>
                  <a:lnTo>
                    <a:pt x="116" y="38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8" y="38"/>
                  </a:lnTo>
                  <a:lnTo>
                    <a:pt x="38" y="77"/>
                  </a:lnTo>
                  <a:lnTo>
                    <a:pt x="0" y="77"/>
                  </a:lnTo>
                  <a:lnTo>
                    <a:pt x="0" y="272"/>
                  </a:lnTo>
                  <a:lnTo>
                    <a:pt x="77" y="272"/>
                  </a:lnTo>
                  <a:lnTo>
                    <a:pt x="77" y="233"/>
                  </a:lnTo>
                  <a:lnTo>
                    <a:pt x="116" y="233"/>
                  </a:lnTo>
                  <a:lnTo>
                    <a:pt x="116" y="272"/>
                  </a:lnTo>
                  <a:lnTo>
                    <a:pt x="155" y="272"/>
                  </a:lnTo>
                  <a:lnTo>
                    <a:pt x="155" y="193"/>
                  </a:lnTo>
                  <a:lnTo>
                    <a:pt x="116" y="193"/>
                  </a:lnTo>
                  <a:lnTo>
                    <a:pt x="116" y="155"/>
                  </a:lnTo>
                  <a:lnTo>
                    <a:pt x="155" y="155"/>
                  </a:lnTo>
                  <a:lnTo>
                    <a:pt x="155" y="116"/>
                  </a:lnTo>
                  <a:lnTo>
                    <a:pt x="193" y="116"/>
                  </a:lnTo>
                  <a:lnTo>
                    <a:pt x="193" y="155"/>
                  </a:lnTo>
                  <a:lnTo>
                    <a:pt x="155" y="155"/>
                  </a:lnTo>
                  <a:lnTo>
                    <a:pt x="155" y="193"/>
                  </a:lnTo>
                  <a:lnTo>
                    <a:pt x="232" y="193"/>
                  </a:lnTo>
                  <a:lnTo>
                    <a:pt x="232" y="155"/>
                  </a:lnTo>
                  <a:lnTo>
                    <a:pt x="271" y="155"/>
                  </a:lnTo>
                  <a:lnTo>
                    <a:pt x="271" y="116"/>
                  </a:lnTo>
                  <a:lnTo>
                    <a:pt x="232" y="116"/>
                  </a:lnTo>
                  <a:lnTo>
                    <a:pt x="232" y="77"/>
                  </a:lnTo>
                  <a:lnTo>
                    <a:pt x="271" y="77"/>
                  </a:lnTo>
                  <a:close/>
                  <a:moveTo>
                    <a:pt x="77" y="193"/>
                  </a:moveTo>
                  <a:lnTo>
                    <a:pt x="38" y="193"/>
                  </a:lnTo>
                  <a:lnTo>
                    <a:pt x="38" y="155"/>
                  </a:lnTo>
                  <a:lnTo>
                    <a:pt x="77" y="155"/>
                  </a:lnTo>
                  <a:lnTo>
                    <a:pt x="77" y="193"/>
                  </a:lnTo>
                  <a:close/>
                  <a:moveTo>
                    <a:pt x="116" y="116"/>
                  </a:moveTo>
                  <a:lnTo>
                    <a:pt x="77" y="116"/>
                  </a:lnTo>
                  <a:lnTo>
                    <a:pt x="77" y="77"/>
                  </a:lnTo>
                  <a:lnTo>
                    <a:pt x="116" y="77"/>
                  </a:lnTo>
                  <a:lnTo>
                    <a:pt x="11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BD4A9682-42DE-478C-82EE-303CDFF4430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439863" y="6272213"/>
              <a:ext cx="619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B45C175C-1A49-4600-BECD-FA73DB96ADC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501775" y="6334126"/>
              <a:ext cx="60325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AC9558D-5ED1-441C-BD66-46C80A6A89A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39863" y="6456363"/>
              <a:ext cx="122238" cy="125413"/>
            </a:xfrm>
            <a:custGeom>
              <a:avLst/>
              <a:gdLst>
                <a:gd name="T0" fmla="*/ 39 w 77"/>
                <a:gd name="T1" fmla="*/ 0 h 79"/>
                <a:gd name="T2" fmla="*/ 0 w 77"/>
                <a:gd name="T3" fmla="*/ 0 h 79"/>
                <a:gd name="T4" fmla="*/ 0 w 77"/>
                <a:gd name="T5" fmla="*/ 40 h 79"/>
                <a:gd name="T6" fmla="*/ 39 w 77"/>
                <a:gd name="T7" fmla="*/ 40 h 79"/>
                <a:gd name="T8" fmla="*/ 39 w 77"/>
                <a:gd name="T9" fmla="*/ 79 h 79"/>
                <a:gd name="T10" fmla="*/ 77 w 77"/>
                <a:gd name="T11" fmla="*/ 79 h 79"/>
                <a:gd name="T12" fmla="*/ 77 w 77"/>
                <a:gd name="T13" fmla="*/ 40 h 79"/>
                <a:gd name="T14" fmla="*/ 39 w 77"/>
                <a:gd name="T15" fmla="*/ 40 h 79"/>
                <a:gd name="T16" fmla="*/ 39 w 77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9">
                  <a:moveTo>
                    <a:pt x="39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9" y="40"/>
                  </a:lnTo>
                  <a:lnTo>
                    <a:pt x="39" y="79"/>
                  </a:lnTo>
                  <a:lnTo>
                    <a:pt x="77" y="79"/>
                  </a:lnTo>
                  <a:lnTo>
                    <a:pt x="77" y="40"/>
                  </a:lnTo>
                  <a:lnTo>
                    <a:pt x="39" y="4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5937B19F-128C-417F-A628-1C6272216E8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316038" y="6519863"/>
              <a:ext cx="619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41B0546-C85D-40DF-93A5-30E175102912}"/>
              </a:ext>
            </a:extLst>
          </p:cNvPr>
          <p:cNvGrpSpPr/>
          <p:nvPr userDrawn="1"/>
        </p:nvGrpSpPr>
        <p:grpSpPr bwMode="gray">
          <a:xfrm>
            <a:off x="10059991" y="523875"/>
            <a:ext cx="1589088" cy="593725"/>
            <a:chOff x="10059991" y="523875"/>
            <a:chExt cx="1589088" cy="593725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852F357-19DC-46CA-87C9-733F41E821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b="11159"/>
            <a:stretch/>
          </p:blipFill>
          <p:spPr bwMode="gray">
            <a:xfrm>
              <a:off x="10521315" y="859154"/>
              <a:ext cx="59055" cy="60961"/>
            </a:xfrm>
            <a:prstGeom prst="rect">
              <a:avLst/>
            </a:prstGeom>
          </p:spPr>
        </p:pic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773CE13B-A03D-4A38-B7F9-5A7418899850}"/>
                </a:ext>
              </a:extLst>
            </p:cNvPr>
            <p:cNvGrpSpPr>
              <a:grpSpLocks noChangeAspect="1"/>
            </p:cNvGrpSpPr>
            <p:nvPr userDrawn="1"/>
          </p:nvGrpSpPr>
          <p:grpSpPr bwMode="gray">
            <a:xfrm>
              <a:off x="10059991" y="523875"/>
              <a:ext cx="1589088" cy="593725"/>
              <a:chOff x="6337" y="330"/>
              <a:chExt cx="1001" cy="374"/>
            </a:xfrm>
            <a:solidFill>
              <a:schemeClr val="accent1"/>
            </a:solidFill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AFF4A159-C87E-4A03-AFBB-D9C7E610D559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6340" y="388"/>
                <a:ext cx="997" cy="195"/>
              </a:xfrm>
              <a:custGeom>
                <a:avLst/>
                <a:gdLst>
                  <a:gd name="T0" fmla="*/ 236 w 1284"/>
                  <a:gd name="T1" fmla="*/ 17 h 250"/>
                  <a:gd name="T2" fmla="*/ 98 w 1284"/>
                  <a:gd name="T3" fmla="*/ 17 h 250"/>
                  <a:gd name="T4" fmla="*/ 0 w 1284"/>
                  <a:gd name="T5" fmla="*/ 116 h 250"/>
                  <a:gd name="T6" fmla="*/ 56 w 1284"/>
                  <a:gd name="T7" fmla="*/ 244 h 250"/>
                  <a:gd name="T8" fmla="*/ 68 w 1284"/>
                  <a:gd name="T9" fmla="*/ 81 h 250"/>
                  <a:gd name="T10" fmla="*/ 128 w 1284"/>
                  <a:gd name="T11" fmla="*/ 81 h 250"/>
                  <a:gd name="T12" fmla="*/ 139 w 1284"/>
                  <a:gd name="T13" fmla="*/ 116 h 250"/>
                  <a:gd name="T14" fmla="*/ 196 w 1284"/>
                  <a:gd name="T15" fmla="*/ 244 h 250"/>
                  <a:gd name="T16" fmla="*/ 195 w 1284"/>
                  <a:gd name="T17" fmla="*/ 107 h 250"/>
                  <a:gd name="T18" fmla="*/ 236 w 1284"/>
                  <a:gd name="T19" fmla="*/ 69 h 250"/>
                  <a:gd name="T20" fmla="*/ 279 w 1284"/>
                  <a:gd name="T21" fmla="*/ 112 h 250"/>
                  <a:gd name="T22" fmla="*/ 335 w 1284"/>
                  <a:gd name="T23" fmla="*/ 244 h 250"/>
                  <a:gd name="T24" fmla="*/ 307 w 1284"/>
                  <a:gd name="T25" fmla="*/ 44 h 250"/>
                  <a:gd name="T26" fmla="*/ 477 w 1284"/>
                  <a:gd name="T27" fmla="*/ 129 h 250"/>
                  <a:gd name="T28" fmla="*/ 485 w 1284"/>
                  <a:gd name="T29" fmla="*/ 120 h 250"/>
                  <a:gd name="T30" fmla="*/ 477 w 1284"/>
                  <a:gd name="T31" fmla="*/ 102 h 250"/>
                  <a:gd name="T32" fmla="*/ 486 w 1284"/>
                  <a:gd name="T33" fmla="*/ 111 h 250"/>
                  <a:gd name="T34" fmla="*/ 477 w 1284"/>
                  <a:gd name="T35" fmla="*/ 102 h 250"/>
                  <a:gd name="T36" fmla="*/ 506 w 1284"/>
                  <a:gd name="T37" fmla="*/ 103 h 250"/>
                  <a:gd name="T38" fmla="*/ 515 w 1284"/>
                  <a:gd name="T39" fmla="*/ 95 h 250"/>
                  <a:gd name="T40" fmla="*/ 455 w 1284"/>
                  <a:gd name="T41" fmla="*/ 88 h 250"/>
                  <a:gd name="T42" fmla="*/ 463 w 1284"/>
                  <a:gd name="T43" fmla="*/ 94 h 250"/>
                  <a:gd name="T44" fmla="*/ 455 w 1284"/>
                  <a:gd name="T45" fmla="*/ 88 h 250"/>
                  <a:gd name="T46" fmla="*/ 493 w 1284"/>
                  <a:gd name="T47" fmla="*/ 120 h 250"/>
                  <a:gd name="T48" fmla="*/ 501 w 1284"/>
                  <a:gd name="T49" fmla="*/ 112 h 250"/>
                  <a:gd name="T50" fmla="*/ 491 w 1284"/>
                  <a:gd name="T51" fmla="*/ 136 h 250"/>
                  <a:gd name="T52" fmla="*/ 500 w 1284"/>
                  <a:gd name="T53" fmla="*/ 144 h 250"/>
                  <a:gd name="T54" fmla="*/ 491 w 1284"/>
                  <a:gd name="T55" fmla="*/ 136 h 250"/>
                  <a:gd name="T56" fmla="*/ 892 w 1284"/>
                  <a:gd name="T57" fmla="*/ 0 h 250"/>
                  <a:gd name="T58" fmla="*/ 766 w 1284"/>
                  <a:gd name="T59" fmla="*/ 124 h 250"/>
                  <a:gd name="T60" fmla="*/ 892 w 1284"/>
                  <a:gd name="T61" fmla="*/ 249 h 250"/>
                  <a:gd name="T62" fmla="*/ 1019 w 1284"/>
                  <a:gd name="T63" fmla="*/ 124 h 250"/>
                  <a:gd name="T64" fmla="*/ 942 w 1284"/>
                  <a:gd name="T65" fmla="*/ 177 h 250"/>
                  <a:gd name="T66" fmla="*/ 842 w 1284"/>
                  <a:gd name="T67" fmla="*/ 177 h 250"/>
                  <a:gd name="T68" fmla="*/ 842 w 1284"/>
                  <a:gd name="T69" fmla="*/ 72 h 250"/>
                  <a:gd name="T70" fmla="*/ 942 w 1284"/>
                  <a:gd name="T71" fmla="*/ 72 h 250"/>
                  <a:gd name="T72" fmla="*/ 942 w 1284"/>
                  <a:gd name="T73" fmla="*/ 177 h 250"/>
                  <a:gd name="T74" fmla="*/ 1244 w 1284"/>
                  <a:gd name="T75" fmla="*/ 164 h 250"/>
                  <a:gd name="T76" fmla="*/ 1132 w 1284"/>
                  <a:gd name="T77" fmla="*/ 177 h 250"/>
                  <a:gd name="T78" fmla="*/ 1132 w 1284"/>
                  <a:gd name="T79" fmla="*/ 72 h 250"/>
                  <a:gd name="T80" fmla="*/ 1244 w 1284"/>
                  <a:gd name="T81" fmla="*/ 86 h 250"/>
                  <a:gd name="T82" fmla="*/ 1284 w 1284"/>
                  <a:gd name="T83" fmla="*/ 57 h 250"/>
                  <a:gd name="T84" fmla="*/ 1242 w 1284"/>
                  <a:gd name="T85" fmla="*/ 15 h 250"/>
                  <a:gd name="T86" fmla="*/ 1093 w 1284"/>
                  <a:gd name="T87" fmla="*/ 36 h 250"/>
                  <a:gd name="T88" fmla="*/ 1093 w 1284"/>
                  <a:gd name="T89" fmla="*/ 213 h 250"/>
                  <a:gd name="T90" fmla="*/ 1283 w 1284"/>
                  <a:gd name="T91" fmla="*/ 194 h 250"/>
                  <a:gd name="T92" fmla="*/ 1245 w 1284"/>
                  <a:gd name="T93" fmla="*/ 16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84" h="250">
                    <a:moveTo>
                      <a:pt x="307" y="44"/>
                    </a:moveTo>
                    <a:cubicBezTo>
                      <a:pt x="287" y="25"/>
                      <a:pt x="263" y="17"/>
                      <a:pt x="236" y="17"/>
                    </a:cubicBezTo>
                    <a:cubicBezTo>
                      <a:pt x="210" y="17"/>
                      <a:pt x="187" y="25"/>
                      <a:pt x="167" y="44"/>
                    </a:cubicBezTo>
                    <a:cubicBezTo>
                      <a:pt x="148" y="25"/>
                      <a:pt x="125" y="17"/>
                      <a:pt x="98" y="17"/>
                    </a:cubicBezTo>
                    <a:cubicBezTo>
                      <a:pt x="71" y="17"/>
                      <a:pt x="48" y="25"/>
                      <a:pt x="28" y="44"/>
                    </a:cubicBezTo>
                    <a:cubicBezTo>
                      <a:pt x="8" y="63"/>
                      <a:pt x="0" y="88"/>
                      <a:pt x="0" y="116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56" y="244"/>
                      <a:pt x="56" y="244"/>
                      <a:pt x="56" y="244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00"/>
                      <a:pt x="59" y="89"/>
                      <a:pt x="68" y="81"/>
                    </a:cubicBezTo>
                    <a:cubicBezTo>
                      <a:pt x="76" y="73"/>
                      <a:pt x="87" y="69"/>
                      <a:pt x="98" y="69"/>
                    </a:cubicBezTo>
                    <a:cubicBezTo>
                      <a:pt x="110" y="69"/>
                      <a:pt x="120" y="73"/>
                      <a:pt x="128" y="81"/>
                    </a:cubicBezTo>
                    <a:cubicBezTo>
                      <a:pt x="135" y="88"/>
                      <a:pt x="139" y="97"/>
                      <a:pt x="140" y="107"/>
                    </a:cubicBezTo>
                    <a:cubicBezTo>
                      <a:pt x="140" y="110"/>
                      <a:pt x="139" y="113"/>
                      <a:pt x="139" y="116"/>
                    </a:cubicBezTo>
                    <a:cubicBezTo>
                      <a:pt x="139" y="244"/>
                      <a:pt x="139" y="244"/>
                      <a:pt x="139" y="244"/>
                    </a:cubicBezTo>
                    <a:cubicBezTo>
                      <a:pt x="196" y="244"/>
                      <a:pt x="196" y="244"/>
                      <a:pt x="196" y="244"/>
                    </a:cubicBezTo>
                    <a:cubicBezTo>
                      <a:pt x="196" y="116"/>
                      <a:pt x="196" y="116"/>
                      <a:pt x="196" y="116"/>
                    </a:cubicBezTo>
                    <a:cubicBezTo>
                      <a:pt x="196" y="113"/>
                      <a:pt x="195" y="110"/>
                      <a:pt x="195" y="107"/>
                    </a:cubicBezTo>
                    <a:cubicBezTo>
                      <a:pt x="195" y="97"/>
                      <a:pt x="200" y="88"/>
                      <a:pt x="207" y="81"/>
                    </a:cubicBezTo>
                    <a:cubicBezTo>
                      <a:pt x="215" y="73"/>
                      <a:pt x="225" y="69"/>
                      <a:pt x="236" y="69"/>
                    </a:cubicBezTo>
                    <a:cubicBezTo>
                      <a:pt x="248" y="69"/>
                      <a:pt x="259" y="73"/>
                      <a:pt x="267" y="81"/>
                    </a:cubicBezTo>
                    <a:cubicBezTo>
                      <a:pt x="276" y="89"/>
                      <a:pt x="279" y="100"/>
                      <a:pt x="279" y="112"/>
                    </a:cubicBezTo>
                    <a:cubicBezTo>
                      <a:pt x="279" y="244"/>
                      <a:pt x="279" y="244"/>
                      <a:pt x="279" y="244"/>
                    </a:cubicBezTo>
                    <a:cubicBezTo>
                      <a:pt x="335" y="244"/>
                      <a:pt x="335" y="244"/>
                      <a:pt x="335" y="244"/>
                    </a:cubicBezTo>
                    <a:cubicBezTo>
                      <a:pt x="335" y="117"/>
                      <a:pt x="335" y="117"/>
                      <a:pt x="335" y="117"/>
                    </a:cubicBezTo>
                    <a:cubicBezTo>
                      <a:pt x="335" y="90"/>
                      <a:pt x="327" y="63"/>
                      <a:pt x="307" y="44"/>
                    </a:cubicBezTo>
                    <a:close/>
                    <a:moveTo>
                      <a:pt x="477" y="120"/>
                    </a:moveTo>
                    <a:cubicBezTo>
                      <a:pt x="477" y="129"/>
                      <a:pt x="477" y="129"/>
                      <a:pt x="477" y="129"/>
                    </a:cubicBezTo>
                    <a:cubicBezTo>
                      <a:pt x="485" y="129"/>
                      <a:pt x="485" y="129"/>
                      <a:pt x="485" y="129"/>
                    </a:cubicBezTo>
                    <a:cubicBezTo>
                      <a:pt x="485" y="120"/>
                      <a:pt x="485" y="120"/>
                      <a:pt x="485" y="120"/>
                    </a:cubicBezTo>
                    <a:lnTo>
                      <a:pt x="477" y="120"/>
                    </a:lnTo>
                    <a:close/>
                    <a:moveTo>
                      <a:pt x="477" y="102"/>
                    </a:moveTo>
                    <a:cubicBezTo>
                      <a:pt x="477" y="111"/>
                      <a:pt x="477" y="111"/>
                      <a:pt x="477" y="111"/>
                    </a:cubicBezTo>
                    <a:cubicBezTo>
                      <a:pt x="486" y="111"/>
                      <a:pt x="486" y="111"/>
                      <a:pt x="486" y="111"/>
                    </a:cubicBezTo>
                    <a:cubicBezTo>
                      <a:pt x="486" y="102"/>
                      <a:pt x="486" y="102"/>
                      <a:pt x="486" y="102"/>
                    </a:cubicBezTo>
                    <a:lnTo>
                      <a:pt x="477" y="102"/>
                    </a:lnTo>
                    <a:close/>
                    <a:moveTo>
                      <a:pt x="506" y="95"/>
                    </a:moveTo>
                    <a:cubicBezTo>
                      <a:pt x="506" y="103"/>
                      <a:pt x="506" y="103"/>
                      <a:pt x="506" y="103"/>
                    </a:cubicBezTo>
                    <a:cubicBezTo>
                      <a:pt x="515" y="103"/>
                      <a:pt x="515" y="103"/>
                      <a:pt x="515" y="103"/>
                    </a:cubicBezTo>
                    <a:cubicBezTo>
                      <a:pt x="515" y="95"/>
                      <a:pt x="515" y="95"/>
                      <a:pt x="515" y="95"/>
                    </a:cubicBezTo>
                    <a:lnTo>
                      <a:pt x="506" y="95"/>
                    </a:lnTo>
                    <a:close/>
                    <a:moveTo>
                      <a:pt x="455" y="88"/>
                    </a:moveTo>
                    <a:cubicBezTo>
                      <a:pt x="455" y="94"/>
                      <a:pt x="455" y="94"/>
                      <a:pt x="455" y="94"/>
                    </a:cubicBezTo>
                    <a:cubicBezTo>
                      <a:pt x="463" y="94"/>
                      <a:pt x="463" y="94"/>
                      <a:pt x="463" y="94"/>
                    </a:cubicBezTo>
                    <a:cubicBezTo>
                      <a:pt x="463" y="88"/>
                      <a:pt x="463" y="88"/>
                      <a:pt x="463" y="88"/>
                    </a:cubicBezTo>
                    <a:lnTo>
                      <a:pt x="455" y="88"/>
                    </a:lnTo>
                    <a:close/>
                    <a:moveTo>
                      <a:pt x="493" y="112"/>
                    </a:moveTo>
                    <a:cubicBezTo>
                      <a:pt x="493" y="120"/>
                      <a:pt x="493" y="120"/>
                      <a:pt x="493" y="120"/>
                    </a:cubicBezTo>
                    <a:cubicBezTo>
                      <a:pt x="501" y="120"/>
                      <a:pt x="501" y="120"/>
                      <a:pt x="501" y="120"/>
                    </a:cubicBezTo>
                    <a:cubicBezTo>
                      <a:pt x="501" y="112"/>
                      <a:pt x="501" y="112"/>
                      <a:pt x="501" y="112"/>
                    </a:cubicBezTo>
                    <a:lnTo>
                      <a:pt x="493" y="112"/>
                    </a:lnTo>
                    <a:close/>
                    <a:moveTo>
                      <a:pt x="491" y="136"/>
                    </a:moveTo>
                    <a:cubicBezTo>
                      <a:pt x="491" y="144"/>
                      <a:pt x="491" y="144"/>
                      <a:pt x="491" y="144"/>
                    </a:cubicBezTo>
                    <a:cubicBezTo>
                      <a:pt x="500" y="144"/>
                      <a:pt x="500" y="144"/>
                      <a:pt x="500" y="144"/>
                    </a:cubicBezTo>
                    <a:cubicBezTo>
                      <a:pt x="500" y="136"/>
                      <a:pt x="500" y="136"/>
                      <a:pt x="500" y="136"/>
                    </a:cubicBezTo>
                    <a:lnTo>
                      <a:pt x="491" y="136"/>
                    </a:lnTo>
                    <a:close/>
                    <a:moveTo>
                      <a:pt x="982" y="36"/>
                    </a:moveTo>
                    <a:cubicBezTo>
                      <a:pt x="957" y="12"/>
                      <a:pt x="927" y="0"/>
                      <a:pt x="892" y="0"/>
                    </a:cubicBezTo>
                    <a:cubicBezTo>
                      <a:pt x="857" y="0"/>
                      <a:pt x="827" y="12"/>
                      <a:pt x="802" y="36"/>
                    </a:cubicBezTo>
                    <a:cubicBezTo>
                      <a:pt x="778" y="60"/>
                      <a:pt x="766" y="90"/>
                      <a:pt x="766" y="124"/>
                    </a:cubicBezTo>
                    <a:cubicBezTo>
                      <a:pt x="766" y="159"/>
                      <a:pt x="778" y="189"/>
                      <a:pt x="802" y="213"/>
                    </a:cubicBezTo>
                    <a:cubicBezTo>
                      <a:pt x="827" y="237"/>
                      <a:pt x="857" y="249"/>
                      <a:pt x="892" y="249"/>
                    </a:cubicBezTo>
                    <a:cubicBezTo>
                      <a:pt x="927" y="250"/>
                      <a:pt x="957" y="237"/>
                      <a:pt x="982" y="213"/>
                    </a:cubicBezTo>
                    <a:cubicBezTo>
                      <a:pt x="1006" y="189"/>
                      <a:pt x="1019" y="159"/>
                      <a:pt x="1019" y="124"/>
                    </a:cubicBezTo>
                    <a:cubicBezTo>
                      <a:pt x="1019" y="90"/>
                      <a:pt x="1006" y="60"/>
                      <a:pt x="982" y="36"/>
                    </a:cubicBezTo>
                    <a:close/>
                    <a:moveTo>
                      <a:pt x="942" y="177"/>
                    </a:moveTo>
                    <a:cubicBezTo>
                      <a:pt x="928" y="191"/>
                      <a:pt x="912" y="198"/>
                      <a:pt x="892" y="198"/>
                    </a:cubicBezTo>
                    <a:cubicBezTo>
                      <a:pt x="872" y="198"/>
                      <a:pt x="855" y="192"/>
                      <a:pt x="842" y="177"/>
                    </a:cubicBezTo>
                    <a:cubicBezTo>
                      <a:pt x="828" y="163"/>
                      <a:pt x="822" y="145"/>
                      <a:pt x="822" y="125"/>
                    </a:cubicBezTo>
                    <a:cubicBezTo>
                      <a:pt x="822" y="105"/>
                      <a:pt x="828" y="87"/>
                      <a:pt x="842" y="72"/>
                    </a:cubicBezTo>
                    <a:cubicBezTo>
                      <a:pt x="856" y="58"/>
                      <a:pt x="873" y="51"/>
                      <a:pt x="892" y="51"/>
                    </a:cubicBezTo>
                    <a:cubicBezTo>
                      <a:pt x="912" y="51"/>
                      <a:pt x="929" y="58"/>
                      <a:pt x="942" y="72"/>
                    </a:cubicBezTo>
                    <a:cubicBezTo>
                      <a:pt x="956" y="87"/>
                      <a:pt x="962" y="105"/>
                      <a:pt x="962" y="125"/>
                    </a:cubicBezTo>
                    <a:cubicBezTo>
                      <a:pt x="962" y="145"/>
                      <a:pt x="956" y="163"/>
                      <a:pt x="942" y="177"/>
                    </a:cubicBezTo>
                    <a:close/>
                    <a:moveTo>
                      <a:pt x="1245" y="162"/>
                    </a:moveTo>
                    <a:cubicBezTo>
                      <a:pt x="1244" y="164"/>
                      <a:pt x="1244" y="164"/>
                      <a:pt x="1244" y="164"/>
                    </a:cubicBezTo>
                    <a:cubicBezTo>
                      <a:pt x="1229" y="185"/>
                      <a:pt x="1209" y="198"/>
                      <a:pt x="1183" y="198"/>
                    </a:cubicBezTo>
                    <a:cubicBezTo>
                      <a:pt x="1163" y="198"/>
                      <a:pt x="1146" y="192"/>
                      <a:pt x="1132" y="177"/>
                    </a:cubicBezTo>
                    <a:cubicBezTo>
                      <a:pt x="1118" y="163"/>
                      <a:pt x="1112" y="145"/>
                      <a:pt x="1112" y="124"/>
                    </a:cubicBezTo>
                    <a:cubicBezTo>
                      <a:pt x="1112" y="105"/>
                      <a:pt x="1118" y="87"/>
                      <a:pt x="1132" y="72"/>
                    </a:cubicBezTo>
                    <a:cubicBezTo>
                      <a:pt x="1146" y="58"/>
                      <a:pt x="1163" y="51"/>
                      <a:pt x="1183" y="51"/>
                    </a:cubicBezTo>
                    <a:cubicBezTo>
                      <a:pt x="1209" y="51"/>
                      <a:pt x="1229" y="65"/>
                      <a:pt x="1244" y="86"/>
                    </a:cubicBezTo>
                    <a:cubicBezTo>
                      <a:pt x="1245" y="88"/>
                      <a:pt x="1245" y="88"/>
                      <a:pt x="1245" y="88"/>
                    </a:cubicBezTo>
                    <a:cubicBezTo>
                      <a:pt x="1284" y="57"/>
                      <a:pt x="1284" y="57"/>
                      <a:pt x="1284" y="57"/>
                    </a:cubicBezTo>
                    <a:cubicBezTo>
                      <a:pt x="1283" y="56"/>
                      <a:pt x="1283" y="56"/>
                      <a:pt x="1283" y="56"/>
                    </a:cubicBezTo>
                    <a:cubicBezTo>
                      <a:pt x="1273" y="38"/>
                      <a:pt x="1259" y="25"/>
                      <a:pt x="1242" y="15"/>
                    </a:cubicBezTo>
                    <a:cubicBezTo>
                      <a:pt x="1223" y="4"/>
                      <a:pt x="1203" y="0"/>
                      <a:pt x="1182" y="0"/>
                    </a:cubicBezTo>
                    <a:cubicBezTo>
                      <a:pt x="1148" y="0"/>
                      <a:pt x="1118" y="12"/>
                      <a:pt x="1093" y="36"/>
                    </a:cubicBezTo>
                    <a:cubicBezTo>
                      <a:pt x="1068" y="60"/>
                      <a:pt x="1056" y="90"/>
                      <a:pt x="1056" y="124"/>
                    </a:cubicBezTo>
                    <a:cubicBezTo>
                      <a:pt x="1056" y="159"/>
                      <a:pt x="1068" y="189"/>
                      <a:pt x="1093" y="213"/>
                    </a:cubicBezTo>
                    <a:cubicBezTo>
                      <a:pt x="1118" y="238"/>
                      <a:pt x="1148" y="249"/>
                      <a:pt x="1182" y="249"/>
                    </a:cubicBezTo>
                    <a:cubicBezTo>
                      <a:pt x="1226" y="249"/>
                      <a:pt x="1260" y="231"/>
                      <a:pt x="1283" y="194"/>
                    </a:cubicBezTo>
                    <a:cubicBezTo>
                      <a:pt x="1284" y="192"/>
                      <a:pt x="1284" y="192"/>
                      <a:pt x="1284" y="192"/>
                    </a:cubicBezTo>
                    <a:lnTo>
                      <a:pt x="1245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/>
                  <a:t> 	</a:t>
                </a: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7C64253D-4F2C-4669-AFDB-8402AA6A67BF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6693" y="330"/>
                <a:ext cx="213" cy="249"/>
              </a:xfrm>
              <a:custGeom>
                <a:avLst/>
                <a:gdLst>
                  <a:gd name="T0" fmla="*/ 227 w 274"/>
                  <a:gd name="T1" fmla="*/ 44 h 319"/>
                  <a:gd name="T2" fmla="*/ 101 w 274"/>
                  <a:gd name="T3" fmla="*/ 0 h 319"/>
                  <a:gd name="T4" fmla="*/ 0 w 274"/>
                  <a:gd name="T5" fmla="*/ 0 h 319"/>
                  <a:gd name="T6" fmla="*/ 0 w 274"/>
                  <a:gd name="T7" fmla="*/ 138 h 319"/>
                  <a:gd name="T8" fmla="*/ 7 w 274"/>
                  <a:gd name="T9" fmla="*/ 138 h 319"/>
                  <a:gd name="T10" fmla="*/ 7 w 274"/>
                  <a:gd name="T11" fmla="*/ 146 h 319"/>
                  <a:gd name="T12" fmla="*/ 0 w 274"/>
                  <a:gd name="T13" fmla="*/ 146 h 319"/>
                  <a:gd name="T14" fmla="*/ 0 w 274"/>
                  <a:gd name="T15" fmla="*/ 154 h 319"/>
                  <a:gd name="T16" fmla="*/ 8 w 274"/>
                  <a:gd name="T17" fmla="*/ 154 h 319"/>
                  <a:gd name="T18" fmla="*/ 8 w 274"/>
                  <a:gd name="T19" fmla="*/ 162 h 319"/>
                  <a:gd name="T20" fmla="*/ 17 w 274"/>
                  <a:gd name="T21" fmla="*/ 162 h 319"/>
                  <a:gd name="T22" fmla="*/ 17 w 274"/>
                  <a:gd name="T23" fmla="*/ 169 h 319"/>
                  <a:gd name="T24" fmla="*/ 24 w 274"/>
                  <a:gd name="T25" fmla="*/ 169 h 319"/>
                  <a:gd name="T26" fmla="*/ 24 w 274"/>
                  <a:gd name="T27" fmla="*/ 163 h 319"/>
                  <a:gd name="T28" fmla="*/ 33 w 274"/>
                  <a:gd name="T29" fmla="*/ 163 h 319"/>
                  <a:gd name="T30" fmla="*/ 33 w 274"/>
                  <a:gd name="T31" fmla="*/ 177 h 319"/>
                  <a:gd name="T32" fmla="*/ 41 w 274"/>
                  <a:gd name="T33" fmla="*/ 177 h 319"/>
                  <a:gd name="T34" fmla="*/ 41 w 274"/>
                  <a:gd name="T35" fmla="*/ 169 h 319"/>
                  <a:gd name="T36" fmla="*/ 52 w 274"/>
                  <a:gd name="T37" fmla="*/ 169 h 319"/>
                  <a:gd name="T38" fmla="*/ 52 w 274"/>
                  <a:gd name="T39" fmla="*/ 162 h 319"/>
                  <a:gd name="T40" fmla="*/ 58 w 274"/>
                  <a:gd name="T41" fmla="*/ 162 h 319"/>
                  <a:gd name="T42" fmla="*/ 58 w 274"/>
                  <a:gd name="T43" fmla="*/ 126 h 319"/>
                  <a:gd name="T44" fmla="*/ 52 w 274"/>
                  <a:gd name="T45" fmla="*/ 126 h 319"/>
                  <a:gd name="T46" fmla="*/ 52 w 274"/>
                  <a:gd name="T47" fmla="*/ 118 h 319"/>
                  <a:gd name="T48" fmla="*/ 58 w 274"/>
                  <a:gd name="T49" fmla="*/ 118 h 319"/>
                  <a:gd name="T50" fmla="*/ 58 w 274"/>
                  <a:gd name="T51" fmla="*/ 108 h 319"/>
                  <a:gd name="T52" fmla="*/ 54 w 274"/>
                  <a:gd name="T53" fmla="*/ 108 h 319"/>
                  <a:gd name="T54" fmla="*/ 54 w 274"/>
                  <a:gd name="T55" fmla="*/ 98 h 319"/>
                  <a:gd name="T56" fmla="*/ 58 w 274"/>
                  <a:gd name="T57" fmla="*/ 98 h 319"/>
                  <a:gd name="T58" fmla="*/ 58 w 274"/>
                  <a:gd name="T59" fmla="*/ 51 h 319"/>
                  <a:gd name="T60" fmla="*/ 100 w 274"/>
                  <a:gd name="T61" fmla="*/ 51 h 319"/>
                  <a:gd name="T62" fmla="*/ 186 w 274"/>
                  <a:gd name="T63" fmla="*/ 80 h 319"/>
                  <a:gd name="T64" fmla="*/ 217 w 274"/>
                  <a:gd name="T65" fmla="*/ 159 h 319"/>
                  <a:gd name="T66" fmla="*/ 186 w 274"/>
                  <a:gd name="T67" fmla="*/ 238 h 319"/>
                  <a:gd name="T68" fmla="*/ 100 w 274"/>
                  <a:gd name="T69" fmla="*/ 269 h 319"/>
                  <a:gd name="T70" fmla="*/ 0 w 274"/>
                  <a:gd name="T71" fmla="*/ 270 h 319"/>
                  <a:gd name="T72" fmla="*/ 0 w 274"/>
                  <a:gd name="T73" fmla="*/ 319 h 319"/>
                  <a:gd name="T74" fmla="*/ 101 w 274"/>
                  <a:gd name="T75" fmla="*/ 319 h 319"/>
                  <a:gd name="T76" fmla="*/ 226 w 274"/>
                  <a:gd name="T77" fmla="*/ 274 h 319"/>
                  <a:gd name="T78" fmla="*/ 274 w 274"/>
                  <a:gd name="T79" fmla="*/ 159 h 319"/>
                  <a:gd name="T80" fmla="*/ 227 w 274"/>
                  <a:gd name="T81" fmla="*/ 44 h 319"/>
                  <a:gd name="T82" fmla="*/ 39 w 274"/>
                  <a:gd name="T83" fmla="*/ 140 h 319"/>
                  <a:gd name="T84" fmla="*/ 31 w 274"/>
                  <a:gd name="T85" fmla="*/ 140 h 319"/>
                  <a:gd name="T86" fmla="*/ 31 w 274"/>
                  <a:gd name="T87" fmla="*/ 148 h 319"/>
                  <a:gd name="T88" fmla="*/ 23 w 274"/>
                  <a:gd name="T89" fmla="*/ 148 h 319"/>
                  <a:gd name="T90" fmla="*/ 23 w 274"/>
                  <a:gd name="T91" fmla="*/ 140 h 319"/>
                  <a:gd name="T92" fmla="*/ 31 w 274"/>
                  <a:gd name="T93" fmla="*/ 140 h 319"/>
                  <a:gd name="T94" fmla="*/ 31 w 274"/>
                  <a:gd name="T95" fmla="*/ 132 h 319"/>
                  <a:gd name="T96" fmla="*/ 23 w 274"/>
                  <a:gd name="T97" fmla="*/ 132 h 319"/>
                  <a:gd name="T98" fmla="*/ 23 w 274"/>
                  <a:gd name="T99" fmla="*/ 124 h 319"/>
                  <a:gd name="T100" fmla="*/ 31 w 274"/>
                  <a:gd name="T101" fmla="*/ 124 h 319"/>
                  <a:gd name="T102" fmla="*/ 31 w 274"/>
                  <a:gd name="T103" fmla="*/ 132 h 319"/>
                  <a:gd name="T104" fmla="*/ 39 w 274"/>
                  <a:gd name="T105" fmla="*/ 132 h 319"/>
                  <a:gd name="T106" fmla="*/ 39 w 274"/>
                  <a:gd name="T107" fmla="*/ 14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319">
                    <a:moveTo>
                      <a:pt x="227" y="44"/>
                    </a:moveTo>
                    <a:cubicBezTo>
                      <a:pt x="192" y="11"/>
                      <a:pt x="147" y="0"/>
                      <a:pt x="10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"/>
                      <a:pt x="0" y="91"/>
                      <a:pt x="0" y="138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7" y="146"/>
                      <a:pt x="7" y="146"/>
                      <a:pt x="7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17" y="162"/>
                      <a:pt x="17" y="162"/>
                      <a:pt x="17" y="162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24" y="169"/>
                      <a:pt x="24" y="169"/>
                      <a:pt x="24" y="169"/>
                    </a:cubicBezTo>
                    <a:cubicBezTo>
                      <a:pt x="24" y="163"/>
                      <a:pt x="24" y="163"/>
                      <a:pt x="24" y="163"/>
                    </a:cubicBezTo>
                    <a:cubicBezTo>
                      <a:pt x="33" y="163"/>
                      <a:pt x="33" y="163"/>
                      <a:pt x="33" y="163"/>
                    </a:cubicBezTo>
                    <a:cubicBezTo>
                      <a:pt x="33" y="177"/>
                      <a:pt x="33" y="177"/>
                      <a:pt x="33" y="177"/>
                    </a:cubicBezTo>
                    <a:cubicBezTo>
                      <a:pt x="41" y="177"/>
                      <a:pt x="41" y="177"/>
                      <a:pt x="41" y="177"/>
                    </a:cubicBezTo>
                    <a:cubicBezTo>
                      <a:pt x="41" y="169"/>
                      <a:pt x="41" y="169"/>
                      <a:pt x="41" y="169"/>
                    </a:cubicBezTo>
                    <a:cubicBezTo>
                      <a:pt x="52" y="169"/>
                      <a:pt x="52" y="169"/>
                      <a:pt x="52" y="169"/>
                    </a:cubicBezTo>
                    <a:cubicBezTo>
                      <a:pt x="52" y="162"/>
                      <a:pt x="52" y="162"/>
                      <a:pt x="52" y="162"/>
                    </a:cubicBezTo>
                    <a:cubicBezTo>
                      <a:pt x="58" y="162"/>
                      <a:pt x="58" y="162"/>
                      <a:pt x="58" y="162"/>
                    </a:cubicBezTo>
                    <a:cubicBezTo>
                      <a:pt x="58" y="126"/>
                      <a:pt x="58" y="126"/>
                      <a:pt x="58" y="126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72" y="51"/>
                      <a:pt x="86" y="51"/>
                      <a:pt x="100" y="51"/>
                    </a:cubicBezTo>
                    <a:cubicBezTo>
                      <a:pt x="132" y="51"/>
                      <a:pt x="162" y="58"/>
                      <a:pt x="186" y="80"/>
                    </a:cubicBezTo>
                    <a:cubicBezTo>
                      <a:pt x="208" y="101"/>
                      <a:pt x="217" y="129"/>
                      <a:pt x="217" y="159"/>
                    </a:cubicBezTo>
                    <a:cubicBezTo>
                      <a:pt x="217" y="190"/>
                      <a:pt x="208" y="217"/>
                      <a:pt x="186" y="238"/>
                    </a:cubicBezTo>
                    <a:cubicBezTo>
                      <a:pt x="162" y="261"/>
                      <a:pt x="132" y="269"/>
                      <a:pt x="100" y="269"/>
                    </a:cubicBezTo>
                    <a:cubicBezTo>
                      <a:pt x="67" y="269"/>
                      <a:pt x="34" y="269"/>
                      <a:pt x="0" y="270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101" y="319"/>
                      <a:pt x="101" y="319"/>
                      <a:pt x="101" y="319"/>
                    </a:cubicBezTo>
                    <a:cubicBezTo>
                      <a:pt x="148" y="319"/>
                      <a:pt x="192" y="307"/>
                      <a:pt x="226" y="274"/>
                    </a:cubicBezTo>
                    <a:cubicBezTo>
                      <a:pt x="259" y="243"/>
                      <a:pt x="274" y="204"/>
                      <a:pt x="274" y="159"/>
                    </a:cubicBezTo>
                    <a:cubicBezTo>
                      <a:pt x="274" y="114"/>
                      <a:pt x="260" y="75"/>
                      <a:pt x="227" y="44"/>
                    </a:cubicBezTo>
                    <a:close/>
                    <a:moveTo>
                      <a:pt x="39" y="140"/>
                    </a:moveTo>
                    <a:cubicBezTo>
                      <a:pt x="31" y="140"/>
                      <a:pt x="31" y="140"/>
                      <a:pt x="31" y="140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23" y="148"/>
                      <a:pt x="23" y="148"/>
                      <a:pt x="23" y="148"/>
                    </a:cubicBezTo>
                    <a:cubicBezTo>
                      <a:pt x="23" y="140"/>
                      <a:pt x="23" y="140"/>
                      <a:pt x="23" y="140"/>
                    </a:cubicBezTo>
                    <a:cubicBezTo>
                      <a:pt x="31" y="140"/>
                      <a:pt x="31" y="140"/>
                      <a:pt x="31" y="140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9" y="132"/>
                      <a:pt x="39" y="132"/>
                      <a:pt x="39" y="132"/>
                    </a:cubicBezTo>
                    <a:lnTo>
                      <a:pt x="39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15D97CED-EBE5-48DC-B9F2-B82ABA39832E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6337" y="633"/>
                <a:ext cx="1001" cy="71"/>
              </a:xfrm>
              <a:custGeom>
                <a:avLst/>
                <a:gdLst>
                  <a:gd name="T0" fmla="*/ 1246 w 1289"/>
                  <a:gd name="T1" fmla="*/ 35 h 91"/>
                  <a:gd name="T2" fmla="*/ 1246 w 1289"/>
                  <a:gd name="T3" fmla="*/ 57 h 91"/>
                  <a:gd name="T4" fmla="*/ 1289 w 1289"/>
                  <a:gd name="T5" fmla="*/ 90 h 91"/>
                  <a:gd name="T6" fmla="*/ 1189 w 1289"/>
                  <a:gd name="T7" fmla="*/ 83 h 91"/>
                  <a:gd name="T8" fmla="*/ 1168 w 1289"/>
                  <a:gd name="T9" fmla="*/ 34 h 91"/>
                  <a:gd name="T10" fmla="*/ 1218 w 1289"/>
                  <a:gd name="T11" fmla="*/ 58 h 91"/>
                  <a:gd name="T12" fmla="*/ 1141 w 1289"/>
                  <a:gd name="T13" fmla="*/ 5 h 91"/>
                  <a:gd name="T14" fmla="*/ 1132 w 1289"/>
                  <a:gd name="T15" fmla="*/ 27 h 91"/>
                  <a:gd name="T16" fmla="*/ 1099 w 1289"/>
                  <a:gd name="T17" fmla="*/ 34 h 91"/>
                  <a:gd name="T18" fmla="*/ 1089 w 1289"/>
                  <a:gd name="T19" fmla="*/ 26 h 91"/>
                  <a:gd name="T20" fmla="*/ 1113 w 1289"/>
                  <a:gd name="T21" fmla="*/ 91 h 91"/>
                  <a:gd name="T22" fmla="*/ 1013 w 1289"/>
                  <a:gd name="T23" fmla="*/ 27 h 91"/>
                  <a:gd name="T24" fmla="*/ 1057 w 1289"/>
                  <a:gd name="T25" fmla="*/ 81 h 91"/>
                  <a:gd name="T26" fmla="*/ 1052 w 1289"/>
                  <a:gd name="T27" fmla="*/ 78 h 91"/>
                  <a:gd name="T28" fmla="*/ 992 w 1289"/>
                  <a:gd name="T29" fmla="*/ 0 h 91"/>
                  <a:gd name="T30" fmla="*/ 935 w 1289"/>
                  <a:gd name="T31" fmla="*/ 34 h 91"/>
                  <a:gd name="T32" fmla="*/ 916 w 1289"/>
                  <a:gd name="T33" fmla="*/ 58 h 91"/>
                  <a:gd name="T34" fmla="*/ 909 w 1289"/>
                  <a:gd name="T35" fmla="*/ 76 h 91"/>
                  <a:gd name="T36" fmla="*/ 874 w 1289"/>
                  <a:gd name="T37" fmla="*/ 90 h 91"/>
                  <a:gd name="T38" fmla="*/ 862 w 1289"/>
                  <a:gd name="T39" fmla="*/ 64 h 91"/>
                  <a:gd name="T40" fmla="*/ 792 w 1289"/>
                  <a:gd name="T41" fmla="*/ 81 h 91"/>
                  <a:gd name="T42" fmla="*/ 830 w 1289"/>
                  <a:gd name="T43" fmla="*/ 14 h 91"/>
                  <a:gd name="T44" fmla="*/ 727 w 1289"/>
                  <a:gd name="T45" fmla="*/ 90 h 91"/>
                  <a:gd name="T46" fmla="*/ 684 w 1289"/>
                  <a:gd name="T47" fmla="*/ 36 h 91"/>
                  <a:gd name="T48" fmla="*/ 684 w 1289"/>
                  <a:gd name="T49" fmla="*/ 57 h 91"/>
                  <a:gd name="T50" fmla="*/ 727 w 1289"/>
                  <a:gd name="T51" fmla="*/ 90 h 91"/>
                  <a:gd name="T52" fmla="*/ 641 w 1289"/>
                  <a:gd name="T53" fmla="*/ 27 h 91"/>
                  <a:gd name="T54" fmla="*/ 632 w 1289"/>
                  <a:gd name="T55" fmla="*/ 34 h 91"/>
                  <a:gd name="T56" fmla="*/ 656 w 1289"/>
                  <a:gd name="T57" fmla="*/ 83 h 91"/>
                  <a:gd name="T58" fmla="*/ 609 w 1289"/>
                  <a:gd name="T59" fmla="*/ 90 h 91"/>
                  <a:gd name="T60" fmla="*/ 568 w 1289"/>
                  <a:gd name="T61" fmla="*/ 59 h 91"/>
                  <a:gd name="T62" fmla="*/ 578 w 1289"/>
                  <a:gd name="T63" fmla="*/ 47 h 91"/>
                  <a:gd name="T64" fmla="*/ 555 w 1289"/>
                  <a:gd name="T65" fmla="*/ 34 h 91"/>
                  <a:gd name="T66" fmla="*/ 533 w 1289"/>
                  <a:gd name="T67" fmla="*/ 86 h 91"/>
                  <a:gd name="T68" fmla="*/ 578 w 1289"/>
                  <a:gd name="T69" fmla="*/ 90 h 91"/>
                  <a:gd name="T70" fmla="*/ 500 w 1289"/>
                  <a:gd name="T71" fmla="*/ 38 h 91"/>
                  <a:gd name="T72" fmla="*/ 471 w 1289"/>
                  <a:gd name="T73" fmla="*/ 60 h 91"/>
                  <a:gd name="T74" fmla="*/ 461 w 1289"/>
                  <a:gd name="T75" fmla="*/ 59 h 91"/>
                  <a:gd name="T76" fmla="*/ 431 w 1289"/>
                  <a:gd name="T77" fmla="*/ 42 h 91"/>
                  <a:gd name="T78" fmla="*/ 387 w 1289"/>
                  <a:gd name="T79" fmla="*/ 50 h 91"/>
                  <a:gd name="T80" fmla="*/ 310 w 1289"/>
                  <a:gd name="T81" fmla="*/ 71 h 91"/>
                  <a:gd name="T82" fmla="*/ 304 w 1289"/>
                  <a:gd name="T83" fmla="*/ 12 h 91"/>
                  <a:gd name="T84" fmla="*/ 318 w 1289"/>
                  <a:gd name="T85" fmla="*/ 91 h 91"/>
                  <a:gd name="T86" fmla="*/ 312 w 1289"/>
                  <a:gd name="T87" fmla="*/ 80 h 91"/>
                  <a:gd name="T88" fmla="*/ 249 w 1289"/>
                  <a:gd name="T89" fmla="*/ 90 h 91"/>
                  <a:gd name="T90" fmla="*/ 286 w 1289"/>
                  <a:gd name="T91" fmla="*/ 26 h 91"/>
                  <a:gd name="T92" fmla="*/ 209 w 1289"/>
                  <a:gd name="T93" fmla="*/ 59 h 91"/>
                  <a:gd name="T94" fmla="*/ 228 w 1289"/>
                  <a:gd name="T95" fmla="*/ 90 h 91"/>
                  <a:gd name="T96" fmla="*/ 187 w 1289"/>
                  <a:gd name="T97" fmla="*/ 38 h 91"/>
                  <a:gd name="T98" fmla="*/ 177 w 1289"/>
                  <a:gd name="T99" fmla="*/ 72 h 91"/>
                  <a:gd name="T100" fmla="*/ 221 w 1289"/>
                  <a:gd name="T101" fmla="*/ 90 h 91"/>
                  <a:gd name="T102" fmla="*/ 127 w 1289"/>
                  <a:gd name="T103" fmla="*/ 29 h 91"/>
                  <a:gd name="T104" fmla="*/ 80 w 1289"/>
                  <a:gd name="T105" fmla="*/ 35 h 91"/>
                  <a:gd name="T106" fmla="*/ 84 w 1289"/>
                  <a:gd name="T107" fmla="*/ 39 h 91"/>
                  <a:gd name="T108" fmla="*/ 120 w 1289"/>
                  <a:gd name="T109" fmla="*/ 55 h 91"/>
                  <a:gd name="T110" fmla="*/ 161 w 1289"/>
                  <a:gd name="T111" fmla="*/ 90 h 91"/>
                  <a:gd name="T112" fmla="*/ 15 w 1289"/>
                  <a:gd name="T113" fmla="*/ 17 h 91"/>
                  <a:gd name="T114" fmla="*/ 1 w 1289"/>
                  <a:gd name="T115" fmla="*/ 26 h 91"/>
                  <a:gd name="T116" fmla="*/ 38 w 1289"/>
                  <a:gd name="T117" fmla="*/ 79 h 91"/>
                  <a:gd name="T118" fmla="*/ 45 w 1289"/>
                  <a:gd name="T119" fmla="*/ 8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9" h="91">
                    <a:moveTo>
                      <a:pt x="1289" y="90"/>
                    </a:moveTo>
                    <a:cubicBezTo>
                      <a:pt x="1289" y="49"/>
                      <a:pt x="1289" y="49"/>
                      <a:pt x="1289" y="49"/>
                    </a:cubicBezTo>
                    <a:cubicBezTo>
                      <a:pt x="1289" y="41"/>
                      <a:pt x="1287" y="35"/>
                      <a:pt x="1283" y="31"/>
                    </a:cubicBezTo>
                    <a:cubicBezTo>
                      <a:pt x="1280" y="27"/>
                      <a:pt x="1274" y="26"/>
                      <a:pt x="1266" y="26"/>
                    </a:cubicBezTo>
                    <a:cubicBezTo>
                      <a:pt x="1262" y="26"/>
                      <a:pt x="1258" y="27"/>
                      <a:pt x="1254" y="28"/>
                    </a:cubicBezTo>
                    <a:cubicBezTo>
                      <a:pt x="1251" y="30"/>
                      <a:pt x="1248" y="32"/>
                      <a:pt x="1246" y="35"/>
                    </a:cubicBezTo>
                    <a:cubicBezTo>
                      <a:pt x="1246" y="35"/>
                      <a:pt x="1246" y="35"/>
                      <a:pt x="1246" y="35"/>
                    </a:cubicBezTo>
                    <a:cubicBezTo>
                      <a:pt x="1244" y="27"/>
                      <a:pt x="1244" y="27"/>
                      <a:pt x="1244" y="27"/>
                    </a:cubicBezTo>
                    <a:cubicBezTo>
                      <a:pt x="1236" y="27"/>
                      <a:pt x="1236" y="27"/>
                      <a:pt x="1236" y="27"/>
                    </a:cubicBezTo>
                    <a:cubicBezTo>
                      <a:pt x="1236" y="90"/>
                      <a:pt x="1236" y="90"/>
                      <a:pt x="1236" y="90"/>
                    </a:cubicBezTo>
                    <a:cubicBezTo>
                      <a:pt x="1246" y="90"/>
                      <a:pt x="1246" y="90"/>
                      <a:pt x="1246" y="90"/>
                    </a:cubicBezTo>
                    <a:cubicBezTo>
                      <a:pt x="1246" y="57"/>
                      <a:pt x="1246" y="57"/>
                      <a:pt x="1246" y="57"/>
                    </a:cubicBezTo>
                    <a:cubicBezTo>
                      <a:pt x="1246" y="49"/>
                      <a:pt x="1247" y="43"/>
                      <a:pt x="1251" y="39"/>
                    </a:cubicBezTo>
                    <a:cubicBezTo>
                      <a:pt x="1254" y="36"/>
                      <a:pt x="1258" y="34"/>
                      <a:pt x="1265" y="34"/>
                    </a:cubicBezTo>
                    <a:cubicBezTo>
                      <a:pt x="1270" y="34"/>
                      <a:pt x="1274" y="35"/>
                      <a:pt x="1276" y="38"/>
                    </a:cubicBezTo>
                    <a:cubicBezTo>
                      <a:pt x="1278" y="40"/>
                      <a:pt x="1280" y="44"/>
                      <a:pt x="1280" y="49"/>
                    </a:cubicBezTo>
                    <a:cubicBezTo>
                      <a:pt x="1280" y="90"/>
                      <a:pt x="1280" y="90"/>
                      <a:pt x="1280" y="90"/>
                    </a:cubicBezTo>
                    <a:lnTo>
                      <a:pt x="1289" y="90"/>
                    </a:lnTo>
                    <a:close/>
                    <a:moveTo>
                      <a:pt x="1174" y="40"/>
                    </a:moveTo>
                    <a:cubicBezTo>
                      <a:pt x="1178" y="36"/>
                      <a:pt x="1182" y="34"/>
                      <a:pt x="1189" y="34"/>
                    </a:cubicBezTo>
                    <a:cubicBezTo>
                      <a:pt x="1195" y="34"/>
                      <a:pt x="1200" y="36"/>
                      <a:pt x="1203" y="40"/>
                    </a:cubicBezTo>
                    <a:cubicBezTo>
                      <a:pt x="1206" y="44"/>
                      <a:pt x="1208" y="50"/>
                      <a:pt x="1208" y="58"/>
                    </a:cubicBezTo>
                    <a:cubicBezTo>
                      <a:pt x="1208" y="66"/>
                      <a:pt x="1206" y="73"/>
                      <a:pt x="1203" y="77"/>
                    </a:cubicBezTo>
                    <a:cubicBezTo>
                      <a:pt x="1200" y="81"/>
                      <a:pt x="1195" y="83"/>
                      <a:pt x="1189" y="83"/>
                    </a:cubicBezTo>
                    <a:cubicBezTo>
                      <a:pt x="1183" y="83"/>
                      <a:pt x="1178" y="81"/>
                      <a:pt x="1175" y="77"/>
                    </a:cubicBezTo>
                    <a:cubicBezTo>
                      <a:pt x="1171" y="73"/>
                      <a:pt x="1170" y="66"/>
                      <a:pt x="1170" y="58"/>
                    </a:cubicBezTo>
                    <a:cubicBezTo>
                      <a:pt x="1170" y="50"/>
                      <a:pt x="1171" y="44"/>
                      <a:pt x="1174" y="40"/>
                    </a:cubicBezTo>
                    <a:close/>
                    <a:moveTo>
                      <a:pt x="1210" y="34"/>
                    </a:moveTo>
                    <a:cubicBezTo>
                      <a:pt x="1205" y="29"/>
                      <a:pt x="1198" y="26"/>
                      <a:pt x="1189" y="26"/>
                    </a:cubicBezTo>
                    <a:cubicBezTo>
                      <a:pt x="1180" y="26"/>
                      <a:pt x="1173" y="29"/>
                      <a:pt x="1168" y="34"/>
                    </a:cubicBezTo>
                    <a:cubicBezTo>
                      <a:pt x="1162" y="40"/>
                      <a:pt x="1160" y="48"/>
                      <a:pt x="1160" y="58"/>
                    </a:cubicBezTo>
                    <a:cubicBezTo>
                      <a:pt x="1160" y="65"/>
                      <a:pt x="1161" y="71"/>
                      <a:pt x="1163" y="76"/>
                    </a:cubicBezTo>
                    <a:cubicBezTo>
                      <a:pt x="1166" y="81"/>
                      <a:pt x="1169" y="84"/>
                      <a:pt x="1174" y="87"/>
                    </a:cubicBezTo>
                    <a:cubicBezTo>
                      <a:pt x="1178" y="90"/>
                      <a:pt x="1183" y="91"/>
                      <a:pt x="1189" y="91"/>
                    </a:cubicBezTo>
                    <a:cubicBezTo>
                      <a:pt x="1198" y="91"/>
                      <a:pt x="1205" y="88"/>
                      <a:pt x="1210" y="82"/>
                    </a:cubicBezTo>
                    <a:cubicBezTo>
                      <a:pt x="1215" y="77"/>
                      <a:pt x="1218" y="69"/>
                      <a:pt x="1218" y="58"/>
                    </a:cubicBezTo>
                    <a:cubicBezTo>
                      <a:pt x="1218" y="48"/>
                      <a:pt x="1215" y="40"/>
                      <a:pt x="1210" y="34"/>
                    </a:cubicBezTo>
                    <a:close/>
                    <a:moveTo>
                      <a:pt x="1133" y="14"/>
                    </a:moveTo>
                    <a:cubicBezTo>
                      <a:pt x="1134" y="16"/>
                      <a:pt x="1135" y="16"/>
                      <a:pt x="1137" y="16"/>
                    </a:cubicBezTo>
                    <a:cubicBezTo>
                      <a:pt x="1138" y="16"/>
                      <a:pt x="1139" y="16"/>
                      <a:pt x="1141" y="14"/>
                    </a:cubicBezTo>
                    <a:cubicBezTo>
                      <a:pt x="1142" y="13"/>
                      <a:pt x="1142" y="12"/>
                      <a:pt x="1142" y="10"/>
                    </a:cubicBezTo>
                    <a:cubicBezTo>
                      <a:pt x="1142" y="8"/>
                      <a:pt x="1142" y="6"/>
                      <a:pt x="1141" y="5"/>
                    </a:cubicBezTo>
                    <a:cubicBezTo>
                      <a:pt x="1139" y="4"/>
                      <a:pt x="1138" y="3"/>
                      <a:pt x="1137" y="3"/>
                    </a:cubicBezTo>
                    <a:cubicBezTo>
                      <a:pt x="1135" y="3"/>
                      <a:pt x="1134" y="4"/>
                      <a:pt x="1133" y="5"/>
                    </a:cubicBezTo>
                    <a:cubicBezTo>
                      <a:pt x="1131" y="6"/>
                      <a:pt x="1131" y="7"/>
                      <a:pt x="1131" y="10"/>
                    </a:cubicBezTo>
                    <a:cubicBezTo>
                      <a:pt x="1131" y="12"/>
                      <a:pt x="1131" y="13"/>
                      <a:pt x="1133" y="14"/>
                    </a:cubicBezTo>
                    <a:close/>
                    <a:moveTo>
                      <a:pt x="1141" y="27"/>
                    </a:moveTo>
                    <a:cubicBezTo>
                      <a:pt x="1132" y="27"/>
                      <a:pt x="1132" y="27"/>
                      <a:pt x="1132" y="27"/>
                    </a:cubicBezTo>
                    <a:cubicBezTo>
                      <a:pt x="1132" y="90"/>
                      <a:pt x="1132" y="90"/>
                      <a:pt x="1132" y="90"/>
                    </a:cubicBezTo>
                    <a:cubicBezTo>
                      <a:pt x="1141" y="90"/>
                      <a:pt x="1141" y="90"/>
                      <a:pt x="1141" y="90"/>
                    </a:cubicBezTo>
                    <a:lnTo>
                      <a:pt x="1141" y="27"/>
                    </a:lnTo>
                    <a:close/>
                    <a:moveTo>
                      <a:pt x="1101" y="80"/>
                    </a:moveTo>
                    <a:cubicBezTo>
                      <a:pt x="1099" y="78"/>
                      <a:pt x="1099" y="75"/>
                      <a:pt x="1099" y="71"/>
                    </a:cubicBezTo>
                    <a:cubicBezTo>
                      <a:pt x="1099" y="34"/>
                      <a:pt x="1099" y="34"/>
                      <a:pt x="1099" y="34"/>
                    </a:cubicBezTo>
                    <a:cubicBezTo>
                      <a:pt x="1117" y="34"/>
                      <a:pt x="1117" y="34"/>
                      <a:pt x="1117" y="34"/>
                    </a:cubicBezTo>
                    <a:cubicBezTo>
                      <a:pt x="1117" y="27"/>
                      <a:pt x="1117" y="27"/>
                      <a:pt x="1117" y="27"/>
                    </a:cubicBezTo>
                    <a:cubicBezTo>
                      <a:pt x="1099" y="27"/>
                      <a:pt x="1099" y="27"/>
                      <a:pt x="1099" y="27"/>
                    </a:cubicBezTo>
                    <a:cubicBezTo>
                      <a:pt x="1099" y="12"/>
                      <a:pt x="1099" y="12"/>
                      <a:pt x="1099" y="12"/>
                    </a:cubicBezTo>
                    <a:cubicBezTo>
                      <a:pt x="1093" y="12"/>
                      <a:pt x="1093" y="12"/>
                      <a:pt x="1093" y="12"/>
                    </a:cubicBezTo>
                    <a:cubicBezTo>
                      <a:pt x="1089" y="26"/>
                      <a:pt x="1089" y="26"/>
                      <a:pt x="1089" y="26"/>
                    </a:cubicBezTo>
                    <a:cubicBezTo>
                      <a:pt x="1080" y="30"/>
                      <a:pt x="1080" y="30"/>
                      <a:pt x="1080" y="30"/>
                    </a:cubicBezTo>
                    <a:cubicBezTo>
                      <a:pt x="1080" y="34"/>
                      <a:pt x="1080" y="34"/>
                      <a:pt x="1080" y="34"/>
                    </a:cubicBezTo>
                    <a:cubicBezTo>
                      <a:pt x="1089" y="34"/>
                      <a:pt x="1089" y="34"/>
                      <a:pt x="1089" y="34"/>
                    </a:cubicBezTo>
                    <a:cubicBezTo>
                      <a:pt x="1089" y="72"/>
                      <a:pt x="1089" y="72"/>
                      <a:pt x="1089" y="72"/>
                    </a:cubicBezTo>
                    <a:cubicBezTo>
                      <a:pt x="1089" y="85"/>
                      <a:pt x="1095" y="91"/>
                      <a:pt x="1107" y="91"/>
                    </a:cubicBezTo>
                    <a:cubicBezTo>
                      <a:pt x="1109" y="91"/>
                      <a:pt x="1111" y="91"/>
                      <a:pt x="1113" y="91"/>
                    </a:cubicBezTo>
                    <a:cubicBezTo>
                      <a:pt x="1115" y="90"/>
                      <a:pt x="1116" y="90"/>
                      <a:pt x="1117" y="89"/>
                    </a:cubicBezTo>
                    <a:cubicBezTo>
                      <a:pt x="1117" y="82"/>
                      <a:pt x="1117" y="82"/>
                      <a:pt x="1117" y="82"/>
                    </a:cubicBezTo>
                    <a:cubicBezTo>
                      <a:pt x="1116" y="82"/>
                      <a:pt x="1115" y="83"/>
                      <a:pt x="1114" y="83"/>
                    </a:cubicBezTo>
                    <a:cubicBezTo>
                      <a:pt x="1112" y="83"/>
                      <a:pt x="1110" y="83"/>
                      <a:pt x="1109" y="83"/>
                    </a:cubicBezTo>
                    <a:cubicBezTo>
                      <a:pt x="1106" y="83"/>
                      <a:pt x="1103" y="82"/>
                      <a:pt x="1101" y="80"/>
                    </a:cubicBezTo>
                    <a:close/>
                    <a:moveTo>
                      <a:pt x="1013" y="27"/>
                    </a:moveTo>
                    <a:cubicBezTo>
                      <a:pt x="1013" y="68"/>
                      <a:pt x="1013" y="68"/>
                      <a:pt x="1013" y="68"/>
                    </a:cubicBezTo>
                    <a:cubicBezTo>
                      <a:pt x="1013" y="76"/>
                      <a:pt x="1015" y="82"/>
                      <a:pt x="1019" y="86"/>
                    </a:cubicBezTo>
                    <a:cubicBezTo>
                      <a:pt x="1023" y="89"/>
                      <a:pt x="1029" y="91"/>
                      <a:pt x="1036" y="91"/>
                    </a:cubicBezTo>
                    <a:cubicBezTo>
                      <a:pt x="1041" y="91"/>
                      <a:pt x="1045" y="90"/>
                      <a:pt x="1048" y="89"/>
                    </a:cubicBezTo>
                    <a:cubicBezTo>
                      <a:pt x="1052" y="87"/>
                      <a:pt x="1054" y="85"/>
                      <a:pt x="1056" y="81"/>
                    </a:cubicBezTo>
                    <a:cubicBezTo>
                      <a:pt x="1057" y="81"/>
                      <a:pt x="1057" y="81"/>
                      <a:pt x="1057" y="81"/>
                    </a:cubicBezTo>
                    <a:cubicBezTo>
                      <a:pt x="1058" y="90"/>
                      <a:pt x="1058" y="90"/>
                      <a:pt x="1058" y="90"/>
                    </a:cubicBezTo>
                    <a:cubicBezTo>
                      <a:pt x="1066" y="90"/>
                      <a:pt x="1066" y="90"/>
                      <a:pt x="1066" y="90"/>
                    </a:cubicBezTo>
                    <a:cubicBezTo>
                      <a:pt x="1066" y="27"/>
                      <a:pt x="1066" y="27"/>
                      <a:pt x="1066" y="27"/>
                    </a:cubicBezTo>
                    <a:cubicBezTo>
                      <a:pt x="1057" y="27"/>
                      <a:pt x="1057" y="27"/>
                      <a:pt x="1057" y="27"/>
                    </a:cubicBezTo>
                    <a:cubicBezTo>
                      <a:pt x="1057" y="60"/>
                      <a:pt x="1057" y="60"/>
                      <a:pt x="1057" y="60"/>
                    </a:cubicBezTo>
                    <a:cubicBezTo>
                      <a:pt x="1057" y="68"/>
                      <a:pt x="1055" y="74"/>
                      <a:pt x="1052" y="78"/>
                    </a:cubicBezTo>
                    <a:cubicBezTo>
                      <a:pt x="1049" y="81"/>
                      <a:pt x="1044" y="83"/>
                      <a:pt x="1038" y="83"/>
                    </a:cubicBezTo>
                    <a:cubicBezTo>
                      <a:pt x="1033" y="83"/>
                      <a:pt x="1029" y="82"/>
                      <a:pt x="1027" y="79"/>
                    </a:cubicBezTo>
                    <a:cubicBezTo>
                      <a:pt x="1024" y="77"/>
                      <a:pt x="1023" y="73"/>
                      <a:pt x="1023" y="68"/>
                    </a:cubicBezTo>
                    <a:cubicBezTo>
                      <a:pt x="1023" y="27"/>
                      <a:pt x="1023" y="27"/>
                      <a:pt x="1023" y="27"/>
                    </a:cubicBezTo>
                    <a:lnTo>
                      <a:pt x="1013" y="27"/>
                    </a:lnTo>
                    <a:close/>
                    <a:moveTo>
                      <a:pt x="992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982" y="90"/>
                      <a:pt x="982" y="90"/>
                      <a:pt x="982" y="90"/>
                    </a:cubicBezTo>
                    <a:cubicBezTo>
                      <a:pt x="992" y="90"/>
                      <a:pt x="992" y="90"/>
                      <a:pt x="992" y="90"/>
                    </a:cubicBezTo>
                    <a:lnTo>
                      <a:pt x="992" y="0"/>
                    </a:lnTo>
                    <a:close/>
                    <a:moveTo>
                      <a:pt x="921" y="40"/>
                    </a:moveTo>
                    <a:cubicBezTo>
                      <a:pt x="924" y="36"/>
                      <a:pt x="929" y="34"/>
                      <a:pt x="935" y="34"/>
                    </a:cubicBezTo>
                    <a:cubicBezTo>
                      <a:pt x="941" y="34"/>
                      <a:pt x="946" y="36"/>
                      <a:pt x="949" y="40"/>
                    </a:cubicBezTo>
                    <a:cubicBezTo>
                      <a:pt x="952" y="44"/>
                      <a:pt x="954" y="50"/>
                      <a:pt x="954" y="58"/>
                    </a:cubicBezTo>
                    <a:cubicBezTo>
                      <a:pt x="954" y="66"/>
                      <a:pt x="952" y="73"/>
                      <a:pt x="949" y="77"/>
                    </a:cubicBezTo>
                    <a:cubicBezTo>
                      <a:pt x="946" y="81"/>
                      <a:pt x="941" y="83"/>
                      <a:pt x="935" y="83"/>
                    </a:cubicBezTo>
                    <a:cubicBezTo>
                      <a:pt x="929" y="83"/>
                      <a:pt x="924" y="81"/>
                      <a:pt x="921" y="77"/>
                    </a:cubicBezTo>
                    <a:cubicBezTo>
                      <a:pt x="917" y="73"/>
                      <a:pt x="916" y="66"/>
                      <a:pt x="916" y="58"/>
                    </a:cubicBezTo>
                    <a:cubicBezTo>
                      <a:pt x="916" y="50"/>
                      <a:pt x="917" y="44"/>
                      <a:pt x="921" y="40"/>
                    </a:cubicBezTo>
                    <a:close/>
                    <a:moveTo>
                      <a:pt x="956" y="34"/>
                    </a:moveTo>
                    <a:cubicBezTo>
                      <a:pt x="951" y="29"/>
                      <a:pt x="944" y="26"/>
                      <a:pt x="935" y="26"/>
                    </a:cubicBezTo>
                    <a:cubicBezTo>
                      <a:pt x="926" y="26"/>
                      <a:pt x="919" y="29"/>
                      <a:pt x="914" y="34"/>
                    </a:cubicBezTo>
                    <a:cubicBezTo>
                      <a:pt x="908" y="40"/>
                      <a:pt x="906" y="48"/>
                      <a:pt x="906" y="58"/>
                    </a:cubicBezTo>
                    <a:cubicBezTo>
                      <a:pt x="906" y="65"/>
                      <a:pt x="907" y="71"/>
                      <a:pt x="909" y="76"/>
                    </a:cubicBezTo>
                    <a:cubicBezTo>
                      <a:pt x="912" y="81"/>
                      <a:pt x="915" y="84"/>
                      <a:pt x="920" y="87"/>
                    </a:cubicBezTo>
                    <a:cubicBezTo>
                      <a:pt x="924" y="90"/>
                      <a:pt x="929" y="91"/>
                      <a:pt x="935" y="91"/>
                    </a:cubicBezTo>
                    <a:cubicBezTo>
                      <a:pt x="944" y="91"/>
                      <a:pt x="951" y="88"/>
                      <a:pt x="956" y="82"/>
                    </a:cubicBezTo>
                    <a:cubicBezTo>
                      <a:pt x="961" y="77"/>
                      <a:pt x="964" y="69"/>
                      <a:pt x="964" y="58"/>
                    </a:cubicBezTo>
                    <a:cubicBezTo>
                      <a:pt x="964" y="48"/>
                      <a:pt x="961" y="40"/>
                      <a:pt x="956" y="34"/>
                    </a:cubicBezTo>
                    <a:close/>
                    <a:moveTo>
                      <a:pt x="874" y="90"/>
                    </a:moveTo>
                    <a:cubicBezTo>
                      <a:pt x="898" y="27"/>
                      <a:pt x="898" y="27"/>
                      <a:pt x="898" y="27"/>
                    </a:cubicBezTo>
                    <a:cubicBezTo>
                      <a:pt x="887" y="27"/>
                      <a:pt x="887" y="27"/>
                      <a:pt x="887" y="27"/>
                    </a:cubicBezTo>
                    <a:cubicBezTo>
                      <a:pt x="879" y="48"/>
                      <a:pt x="874" y="62"/>
                      <a:pt x="872" y="69"/>
                    </a:cubicBezTo>
                    <a:cubicBezTo>
                      <a:pt x="870" y="75"/>
                      <a:pt x="869" y="79"/>
                      <a:pt x="868" y="81"/>
                    </a:cubicBezTo>
                    <a:cubicBezTo>
                      <a:pt x="868" y="81"/>
                      <a:pt x="868" y="81"/>
                      <a:pt x="868" y="81"/>
                    </a:cubicBezTo>
                    <a:cubicBezTo>
                      <a:pt x="867" y="79"/>
                      <a:pt x="865" y="73"/>
                      <a:pt x="862" y="64"/>
                    </a:cubicBezTo>
                    <a:cubicBezTo>
                      <a:pt x="849" y="27"/>
                      <a:pt x="849" y="27"/>
                      <a:pt x="849" y="27"/>
                    </a:cubicBezTo>
                    <a:cubicBezTo>
                      <a:pt x="838" y="27"/>
                      <a:pt x="838" y="27"/>
                      <a:pt x="838" y="27"/>
                    </a:cubicBezTo>
                    <a:cubicBezTo>
                      <a:pt x="862" y="90"/>
                      <a:pt x="862" y="90"/>
                      <a:pt x="862" y="90"/>
                    </a:cubicBezTo>
                    <a:lnTo>
                      <a:pt x="874" y="90"/>
                    </a:lnTo>
                    <a:close/>
                    <a:moveTo>
                      <a:pt x="830" y="81"/>
                    </a:moveTo>
                    <a:cubicBezTo>
                      <a:pt x="792" y="81"/>
                      <a:pt x="792" y="81"/>
                      <a:pt x="792" y="81"/>
                    </a:cubicBezTo>
                    <a:cubicBezTo>
                      <a:pt x="792" y="50"/>
                      <a:pt x="792" y="50"/>
                      <a:pt x="792" y="50"/>
                    </a:cubicBezTo>
                    <a:cubicBezTo>
                      <a:pt x="827" y="50"/>
                      <a:pt x="827" y="50"/>
                      <a:pt x="827" y="50"/>
                    </a:cubicBezTo>
                    <a:cubicBezTo>
                      <a:pt x="827" y="42"/>
                      <a:pt x="827" y="42"/>
                      <a:pt x="827" y="42"/>
                    </a:cubicBezTo>
                    <a:cubicBezTo>
                      <a:pt x="792" y="42"/>
                      <a:pt x="792" y="42"/>
                      <a:pt x="792" y="42"/>
                    </a:cubicBezTo>
                    <a:cubicBezTo>
                      <a:pt x="792" y="14"/>
                      <a:pt x="792" y="14"/>
                      <a:pt x="792" y="14"/>
                    </a:cubicBezTo>
                    <a:cubicBezTo>
                      <a:pt x="830" y="14"/>
                      <a:pt x="830" y="14"/>
                      <a:pt x="830" y="14"/>
                    </a:cubicBezTo>
                    <a:cubicBezTo>
                      <a:pt x="830" y="6"/>
                      <a:pt x="830" y="6"/>
                      <a:pt x="830" y="6"/>
                    </a:cubicBezTo>
                    <a:cubicBezTo>
                      <a:pt x="783" y="6"/>
                      <a:pt x="783" y="6"/>
                      <a:pt x="783" y="6"/>
                    </a:cubicBezTo>
                    <a:cubicBezTo>
                      <a:pt x="783" y="90"/>
                      <a:pt x="783" y="90"/>
                      <a:pt x="783" y="90"/>
                    </a:cubicBezTo>
                    <a:cubicBezTo>
                      <a:pt x="830" y="90"/>
                      <a:pt x="830" y="90"/>
                      <a:pt x="830" y="90"/>
                    </a:cubicBezTo>
                    <a:lnTo>
                      <a:pt x="830" y="81"/>
                    </a:lnTo>
                    <a:close/>
                    <a:moveTo>
                      <a:pt x="727" y="90"/>
                    </a:moveTo>
                    <a:cubicBezTo>
                      <a:pt x="727" y="49"/>
                      <a:pt x="727" y="49"/>
                      <a:pt x="727" y="49"/>
                    </a:cubicBezTo>
                    <a:cubicBezTo>
                      <a:pt x="727" y="41"/>
                      <a:pt x="725" y="35"/>
                      <a:pt x="722" y="31"/>
                    </a:cubicBezTo>
                    <a:cubicBezTo>
                      <a:pt x="718" y="28"/>
                      <a:pt x="712" y="26"/>
                      <a:pt x="704" y="26"/>
                    </a:cubicBezTo>
                    <a:cubicBezTo>
                      <a:pt x="700" y="26"/>
                      <a:pt x="696" y="27"/>
                      <a:pt x="692" y="28"/>
                    </a:cubicBezTo>
                    <a:cubicBezTo>
                      <a:pt x="689" y="30"/>
                      <a:pt x="686" y="33"/>
                      <a:pt x="684" y="36"/>
                    </a:cubicBezTo>
                    <a:cubicBezTo>
                      <a:pt x="684" y="36"/>
                      <a:pt x="684" y="36"/>
                      <a:pt x="684" y="36"/>
                    </a:cubicBezTo>
                    <a:cubicBezTo>
                      <a:pt x="684" y="33"/>
                      <a:pt x="684" y="31"/>
                      <a:pt x="684" y="27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675" y="0"/>
                      <a:pt x="675" y="0"/>
                      <a:pt x="675" y="0"/>
                    </a:cubicBezTo>
                    <a:cubicBezTo>
                      <a:pt x="675" y="90"/>
                      <a:pt x="675" y="90"/>
                      <a:pt x="675" y="90"/>
                    </a:cubicBezTo>
                    <a:cubicBezTo>
                      <a:pt x="684" y="90"/>
                      <a:pt x="684" y="90"/>
                      <a:pt x="684" y="90"/>
                    </a:cubicBezTo>
                    <a:cubicBezTo>
                      <a:pt x="684" y="57"/>
                      <a:pt x="684" y="57"/>
                      <a:pt x="684" y="57"/>
                    </a:cubicBezTo>
                    <a:cubicBezTo>
                      <a:pt x="684" y="49"/>
                      <a:pt x="686" y="43"/>
                      <a:pt x="689" y="39"/>
                    </a:cubicBezTo>
                    <a:cubicBezTo>
                      <a:pt x="692" y="36"/>
                      <a:pt x="697" y="34"/>
                      <a:pt x="703" y="34"/>
                    </a:cubicBezTo>
                    <a:cubicBezTo>
                      <a:pt x="708" y="34"/>
                      <a:pt x="712" y="35"/>
                      <a:pt x="714" y="38"/>
                    </a:cubicBezTo>
                    <a:cubicBezTo>
                      <a:pt x="717" y="40"/>
                      <a:pt x="718" y="44"/>
                      <a:pt x="718" y="49"/>
                    </a:cubicBezTo>
                    <a:cubicBezTo>
                      <a:pt x="718" y="90"/>
                      <a:pt x="718" y="90"/>
                      <a:pt x="718" y="90"/>
                    </a:cubicBezTo>
                    <a:lnTo>
                      <a:pt x="727" y="90"/>
                    </a:lnTo>
                    <a:close/>
                    <a:moveTo>
                      <a:pt x="644" y="80"/>
                    </a:moveTo>
                    <a:cubicBezTo>
                      <a:pt x="642" y="78"/>
                      <a:pt x="641" y="75"/>
                      <a:pt x="641" y="71"/>
                    </a:cubicBezTo>
                    <a:cubicBezTo>
                      <a:pt x="641" y="34"/>
                      <a:pt x="641" y="34"/>
                      <a:pt x="641" y="34"/>
                    </a:cubicBezTo>
                    <a:cubicBezTo>
                      <a:pt x="660" y="34"/>
                      <a:pt x="660" y="34"/>
                      <a:pt x="660" y="34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641" y="27"/>
                      <a:pt x="641" y="27"/>
                      <a:pt x="641" y="27"/>
                    </a:cubicBezTo>
                    <a:cubicBezTo>
                      <a:pt x="641" y="12"/>
                      <a:pt x="641" y="12"/>
                      <a:pt x="641" y="12"/>
                    </a:cubicBezTo>
                    <a:cubicBezTo>
                      <a:pt x="636" y="12"/>
                      <a:pt x="636" y="12"/>
                      <a:pt x="636" y="12"/>
                    </a:cubicBezTo>
                    <a:cubicBezTo>
                      <a:pt x="632" y="26"/>
                      <a:pt x="632" y="26"/>
                      <a:pt x="632" y="26"/>
                    </a:cubicBezTo>
                    <a:cubicBezTo>
                      <a:pt x="623" y="30"/>
                      <a:pt x="623" y="30"/>
                      <a:pt x="623" y="30"/>
                    </a:cubicBezTo>
                    <a:cubicBezTo>
                      <a:pt x="623" y="34"/>
                      <a:pt x="623" y="34"/>
                      <a:pt x="623" y="34"/>
                    </a:cubicBezTo>
                    <a:cubicBezTo>
                      <a:pt x="632" y="34"/>
                      <a:pt x="632" y="34"/>
                      <a:pt x="632" y="34"/>
                    </a:cubicBezTo>
                    <a:cubicBezTo>
                      <a:pt x="632" y="72"/>
                      <a:pt x="632" y="72"/>
                      <a:pt x="632" y="72"/>
                    </a:cubicBezTo>
                    <a:cubicBezTo>
                      <a:pt x="632" y="85"/>
                      <a:pt x="638" y="91"/>
                      <a:pt x="650" y="91"/>
                    </a:cubicBezTo>
                    <a:cubicBezTo>
                      <a:pt x="652" y="91"/>
                      <a:pt x="654" y="91"/>
                      <a:pt x="656" y="91"/>
                    </a:cubicBezTo>
                    <a:cubicBezTo>
                      <a:pt x="658" y="90"/>
                      <a:pt x="659" y="90"/>
                      <a:pt x="660" y="89"/>
                    </a:cubicBezTo>
                    <a:cubicBezTo>
                      <a:pt x="660" y="82"/>
                      <a:pt x="660" y="82"/>
                      <a:pt x="660" y="82"/>
                    </a:cubicBezTo>
                    <a:cubicBezTo>
                      <a:pt x="659" y="82"/>
                      <a:pt x="658" y="83"/>
                      <a:pt x="656" y="83"/>
                    </a:cubicBezTo>
                    <a:cubicBezTo>
                      <a:pt x="655" y="83"/>
                      <a:pt x="653" y="83"/>
                      <a:pt x="651" y="83"/>
                    </a:cubicBezTo>
                    <a:cubicBezTo>
                      <a:pt x="648" y="83"/>
                      <a:pt x="646" y="82"/>
                      <a:pt x="644" y="80"/>
                    </a:cubicBezTo>
                    <a:close/>
                    <a:moveTo>
                      <a:pt x="609" y="0"/>
                    </a:moveTo>
                    <a:cubicBezTo>
                      <a:pt x="599" y="0"/>
                      <a:pt x="599" y="0"/>
                      <a:pt x="599" y="0"/>
                    </a:cubicBezTo>
                    <a:cubicBezTo>
                      <a:pt x="599" y="90"/>
                      <a:pt x="599" y="90"/>
                      <a:pt x="599" y="90"/>
                    </a:cubicBezTo>
                    <a:cubicBezTo>
                      <a:pt x="609" y="90"/>
                      <a:pt x="609" y="90"/>
                      <a:pt x="609" y="90"/>
                    </a:cubicBezTo>
                    <a:lnTo>
                      <a:pt x="609" y="0"/>
                    </a:lnTo>
                    <a:close/>
                    <a:moveTo>
                      <a:pt x="541" y="81"/>
                    </a:moveTo>
                    <a:cubicBezTo>
                      <a:pt x="538" y="79"/>
                      <a:pt x="537" y="76"/>
                      <a:pt x="537" y="73"/>
                    </a:cubicBezTo>
                    <a:cubicBezTo>
                      <a:pt x="537" y="68"/>
                      <a:pt x="539" y="65"/>
                      <a:pt x="542" y="63"/>
                    </a:cubicBezTo>
                    <a:cubicBezTo>
                      <a:pt x="546" y="61"/>
                      <a:pt x="551" y="60"/>
                      <a:pt x="559" y="59"/>
                    </a:cubicBezTo>
                    <a:cubicBezTo>
                      <a:pt x="568" y="59"/>
                      <a:pt x="568" y="59"/>
                      <a:pt x="568" y="59"/>
                    </a:cubicBezTo>
                    <a:cubicBezTo>
                      <a:pt x="568" y="65"/>
                      <a:pt x="568" y="65"/>
                      <a:pt x="568" y="65"/>
                    </a:cubicBezTo>
                    <a:cubicBezTo>
                      <a:pt x="568" y="70"/>
                      <a:pt x="567" y="75"/>
                      <a:pt x="563" y="78"/>
                    </a:cubicBezTo>
                    <a:cubicBezTo>
                      <a:pt x="560" y="82"/>
                      <a:pt x="555" y="83"/>
                      <a:pt x="549" y="83"/>
                    </a:cubicBezTo>
                    <a:cubicBezTo>
                      <a:pt x="546" y="83"/>
                      <a:pt x="543" y="82"/>
                      <a:pt x="541" y="81"/>
                    </a:cubicBezTo>
                    <a:close/>
                    <a:moveTo>
                      <a:pt x="578" y="90"/>
                    </a:moveTo>
                    <a:cubicBezTo>
                      <a:pt x="578" y="47"/>
                      <a:pt x="578" y="47"/>
                      <a:pt x="578" y="47"/>
                    </a:cubicBezTo>
                    <a:cubicBezTo>
                      <a:pt x="578" y="39"/>
                      <a:pt x="576" y="34"/>
                      <a:pt x="573" y="31"/>
                    </a:cubicBezTo>
                    <a:cubicBezTo>
                      <a:pt x="569" y="27"/>
                      <a:pt x="563" y="26"/>
                      <a:pt x="556" y="26"/>
                    </a:cubicBezTo>
                    <a:cubicBezTo>
                      <a:pt x="552" y="26"/>
                      <a:pt x="548" y="26"/>
                      <a:pt x="545" y="27"/>
                    </a:cubicBezTo>
                    <a:cubicBezTo>
                      <a:pt x="541" y="28"/>
                      <a:pt x="538" y="29"/>
                      <a:pt x="534" y="31"/>
                    </a:cubicBezTo>
                    <a:cubicBezTo>
                      <a:pt x="537" y="38"/>
                      <a:pt x="537" y="38"/>
                      <a:pt x="537" y="38"/>
                    </a:cubicBezTo>
                    <a:cubicBezTo>
                      <a:pt x="544" y="35"/>
                      <a:pt x="550" y="34"/>
                      <a:pt x="555" y="34"/>
                    </a:cubicBezTo>
                    <a:cubicBezTo>
                      <a:pt x="560" y="34"/>
                      <a:pt x="563" y="35"/>
                      <a:pt x="565" y="37"/>
                    </a:cubicBezTo>
                    <a:cubicBezTo>
                      <a:pt x="568" y="40"/>
                      <a:pt x="569" y="43"/>
                      <a:pt x="569" y="48"/>
                    </a:cubicBezTo>
                    <a:cubicBezTo>
                      <a:pt x="569" y="52"/>
                      <a:pt x="569" y="52"/>
                      <a:pt x="569" y="52"/>
                    </a:cubicBezTo>
                    <a:cubicBezTo>
                      <a:pt x="558" y="52"/>
                      <a:pt x="558" y="52"/>
                      <a:pt x="558" y="52"/>
                    </a:cubicBezTo>
                    <a:cubicBezTo>
                      <a:pt x="538" y="53"/>
                      <a:pt x="527" y="60"/>
                      <a:pt x="527" y="72"/>
                    </a:cubicBezTo>
                    <a:cubicBezTo>
                      <a:pt x="527" y="78"/>
                      <a:pt x="529" y="83"/>
                      <a:pt x="533" y="86"/>
                    </a:cubicBezTo>
                    <a:cubicBezTo>
                      <a:pt x="536" y="89"/>
                      <a:pt x="541" y="91"/>
                      <a:pt x="547" y="91"/>
                    </a:cubicBezTo>
                    <a:cubicBezTo>
                      <a:pt x="552" y="91"/>
                      <a:pt x="556" y="90"/>
                      <a:pt x="559" y="89"/>
                    </a:cubicBezTo>
                    <a:cubicBezTo>
                      <a:pt x="562" y="88"/>
                      <a:pt x="565" y="85"/>
                      <a:pt x="569" y="81"/>
                    </a:cubicBezTo>
                    <a:cubicBezTo>
                      <a:pt x="569" y="81"/>
                      <a:pt x="569" y="81"/>
                      <a:pt x="569" y="81"/>
                    </a:cubicBezTo>
                    <a:cubicBezTo>
                      <a:pt x="571" y="90"/>
                      <a:pt x="571" y="90"/>
                      <a:pt x="571" y="90"/>
                    </a:cubicBezTo>
                    <a:lnTo>
                      <a:pt x="578" y="90"/>
                    </a:lnTo>
                    <a:close/>
                    <a:moveTo>
                      <a:pt x="500" y="38"/>
                    </a:moveTo>
                    <a:cubicBezTo>
                      <a:pt x="502" y="42"/>
                      <a:pt x="504" y="46"/>
                      <a:pt x="504" y="52"/>
                    </a:cubicBezTo>
                    <a:cubicBezTo>
                      <a:pt x="471" y="52"/>
                      <a:pt x="471" y="52"/>
                      <a:pt x="471" y="52"/>
                    </a:cubicBezTo>
                    <a:cubicBezTo>
                      <a:pt x="471" y="46"/>
                      <a:pt x="473" y="42"/>
                      <a:pt x="476" y="39"/>
                    </a:cubicBezTo>
                    <a:cubicBezTo>
                      <a:pt x="479" y="35"/>
                      <a:pt x="483" y="34"/>
                      <a:pt x="488" y="34"/>
                    </a:cubicBezTo>
                    <a:cubicBezTo>
                      <a:pt x="493" y="34"/>
                      <a:pt x="497" y="35"/>
                      <a:pt x="500" y="38"/>
                    </a:cubicBezTo>
                    <a:close/>
                    <a:moveTo>
                      <a:pt x="502" y="90"/>
                    </a:moveTo>
                    <a:cubicBezTo>
                      <a:pt x="505" y="90"/>
                      <a:pt x="508" y="88"/>
                      <a:pt x="511" y="87"/>
                    </a:cubicBezTo>
                    <a:cubicBezTo>
                      <a:pt x="511" y="78"/>
                      <a:pt x="511" y="78"/>
                      <a:pt x="511" y="78"/>
                    </a:cubicBezTo>
                    <a:cubicBezTo>
                      <a:pt x="505" y="81"/>
                      <a:pt x="498" y="83"/>
                      <a:pt x="491" y="83"/>
                    </a:cubicBezTo>
                    <a:cubicBezTo>
                      <a:pt x="485" y="83"/>
                      <a:pt x="480" y="81"/>
                      <a:pt x="476" y="77"/>
                    </a:cubicBezTo>
                    <a:cubicBezTo>
                      <a:pt x="473" y="73"/>
                      <a:pt x="471" y="68"/>
                      <a:pt x="471" y="60"/>
                    </a:cubicBezTo>
                    <a:cubicBezTo>
                      <a:pt x="514" y="60"/>
                      <a:pt x="514" y="60"/>
                      <a:pt x="514" y="60"/>
                    </a:cubicBezTo>
                    <a:cubicBezTo>
                      <a:pt x="514" y="54"/>
                      <a:pt x="514" y="54"/>
                      <a:pt x="514" y="54"/>
                    </a:cubicBezTo>
                    <a:cubicBezTo>
                      <a:pt x="514" y="46"/>
                      <a:pt x="512" y="39"/>
                      <a:pt x="507" y="33"/>
                    </a:cubicBezTo>
                    <a:cubicBezTo>
                      <a:pt x="502" y="28"/>
                      <a:pt x="496" y="26"/>
                      <a:pt x="488" y="26"/>
                    </a:cubicBezTo>
                    <a:cubicBezTo>
                      <a:pt x="480" y="26"/>
                      <a:pt x="473" y="29"/>
                      <a:pt x="468" y="35"/>
                    </a:cubicBezTo>
                    <a:cubicBezTo>
                      <a:pt x="463" y="41"/>
                      <a:pt x="461" y="49"/>
                      <a:pt x="461" y="59"/>
                    </a:cubicBezTo>
                    <a:cubicBezTo>
                      <a:pt x="461" y="69"/>
                      <a:pt x="463" y="77"/>
                      <a:pt x="469" y="83"/>
                    </a:cubicBezTo>
                    <a:cubicBezTo>
                      <a:pt x="474" y="88"/>
                      <a:pt x="481" y="91"/>
                      <a:pt x="491" y="91"/>
                    </a:cubicBezTo>
                    <a:cubicBezTo>
                      <a:pt x="495" y="91"/>
                      <a:pt x="499" y="91"/>
                      <a:pt x="502" y="90"/>
                    </a:cubicBezTo>
                    <a:close/>
                    <a:moveTo>
                      <a:pt x="441" y="6"/>
                    </a:moveTo>
                    <a:cubicBezTo>
                      <a:pt x="431" y="6"/>
                      <a:pt x="431" y="6"/>
                      <a:pt x="431" y="6"/>
                    </a:cubicBezTo>
                    <a:cubicBezTo>
                      <a:pt x="431" y="42"/>
                      <a:pt x="431" y="42"/>
                      <a:pt x="431" y="42"/>
                    </a:cubicBezTo>
                    <a:cubicBezTo>
                      <a:pt x="387" y="42"/>
                      <a:pt x="387" y="42"/>
                      <a:pt x="387" y="42"/>
                    </a:cubicBezTo>
                    <a:cubicBezTo>
                      <a:pt x="387" y="6"/>
                      <a:pt x="387" y="6"/>
                      <a:pt x="387" y="6"/>
                    </a:cubicBezTo>
                    <a:cubicBezTo>
                      <a:pt x="377" y="6"/>
                      <a:pt x="377" y="6"/>
                      <a:pt x="377" y="6"/>
                    </a:cubicBezTo>
                    <a:cubicBezTo>
                      <a:pt x="377" y="90"/>
                      <a:pt x="377" y="90"/>
                      <a:pt x="377" y="90"/>
                    </a:cubicBezTo>
                    <a:cubicBezTo>
                      <a:pt x="387" y="90"/>
                      <a:pt x="387" y="90"/>
                      <a:pt x="387" y="90"/>
                    </a:cubicBezTo>
                    <a:cubicBezTo>
                      <a:pt x="387" y="50"/>
                      <a:pt x="387" y="50"/>
                      <a:pt x="387" y="50"/>
                    </a:cubicBezTo>
                    <a:cubicBezTo>
                      <a:pt x="431" y="50"/>
                      <a:pt x="431" y="50"/>
                      <a:pt x="431" y="50"/>
                    </a:cubicBezTo>
                    <a:cubicBezTo>
                      <a:pt x="431" y="90"/>
                      <a:pt x="431" y="90"/>
                      <a:pt x="431" y="90"/>
                    </a:cubicBezTo>
                    <a:cubicBezTo>
                      <a:pt x="441" y="90"/>
                      <a:pt x="441" y="90"/>
                      <a:pt x="441" y="90"/>
                    </a:cubicBezTo>
                    <a:lnTo>
                      <a:pt x="441" y="6"/>
                    </a:lnTo>
                    <a:close/>
                    <a:moveTo>
                      <a:pt x="312" y="80"/>
                    </a:moveTo>
                    <a:cubicBezTo>
                      <a:pt x="311" y="78"/>
                      <a:pt x="310" y="75"/>
                      <a:pt x="310" y="71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28" y="34"/>
                      <a:pt x="328" y="34"/>
                      <a:pt x="328" y="34"/>
                    </a:cubicBezTo>
                    <a:cubicBezTo>
                      <a:pt x="328" y="27"/>
                      <a:pt x="328" y="27"/>
                      <a:pt x="328" y="27"/>
                    </a:cubicBezTo>
                    <a:cubicBezTo>
                      <a:pt x="310" y="27"/>
                      <a:pt x="310" y="27"/>
                      <a:pt x="310" y="27"/>
                    </a:cubicBezTo>
                    <a:cubicBezTo>
                      <a:pt x="310" y="12"/>
                      <a:pt x="310" y="12"/>
                      <a:pt x="310" y="12"/>
                    </a:cubicBezTo>
                    <a:cubicBezTo>
                      <a:pt x="304" y="12"/>
                      <a:pt x="304" y="12"/>
                      <a:pt x="304" y="12"/>
                    </a:cubicBezTo>
                    <a:cubicBezTo>
                      <a:pt x="300" y="26"/>
                      <a:pt x="300" y="26"/>
                      <a:pt x="300" y="26"/>
                    </a:cubicBezTo>
                    <a:cubicBezTo>
                      <a:pt x="291" y="30"/>
                      <a:pt x="291" y="30"/>
                      <a:pt x="291" y="30"/>
                    </a:cubicBezTo>
                    <a:cubicBezTo>
                      <a:pt x="291" y="34"/>
                      <a:pt x="291" y="34"/>
                      <a:pt x="291" y="34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300" y="72"/>
                      <a:pt x="300" y="72"/>
                      <a:pt x="300" y="72"/>
                    </a:cubicBezTo>
                    <a:cubicBezTo>
                      <a:pt x="300" y="85"/>
                      <a:pt x="306" y="91"/>
                      <a:pt x="318" y="91"/>
                    </a:cubicBezTo>
                    <a:cubicBezTo>
                      <a:pt x="320" y="91"/>
                      <a:pt x="322" y="91"/>
                      <a:pt x="324" y="91"/>
                    </a:cubicBezTo>
                    <a:cubicBezTo>
                      <a:pt x="326" y="90"/>
                      <a:pt x="327" y="90"/>
                      <a:pt x="328" y="89"/>
                    </a:cubicBezTo>
                    <a:cubicBezTo>
                      <a:pt x="328" y="82"/>
                      <a:pt x="328" y="82"/>
                      <a:pt x="328" y="82"/>
                    </a:cubicBezTo>
                    <a:cubicBezTo>
                      <a:pt x="328" y="82"/>
                      <a:pt x="326" y="83"/>
                      <a:pt x="325" y="83"/>
                    </a:cubicBezTo>
                    <a:cubicBezTo>
                      <a:pt x="323" y="83"/>
                      <a:pt x="322" y="83"/>
                      <a:pt x="320" y="83"/>
                    </a:cubicBezTo>
                    <a:cubicBezTo>
                      <a:pt x="317" y="83"/>
                      <a:pt x="314" y="82"/>
                      <a:pt x="312" y="80"/>
                    </a:cubicBezTo>
                    <a:close/>
                    <a:moveTo>
                      <a:pt x="267" y="29"/>
                    </a:moveTo>
                    <a:cubicBezTo>
                      <a:pt x="264" y="31"/>
                      <a:pt x="261" y="34"/>
                      <a:pt x="259" y="38"/>
                    </a:cubicBezTo>
                    <a:cubicBezTo>
                      <a:pt x="258" y="38"/>
                      <a:pt x="258" y="38"/>
                      <a:pt x="258" y="38"/>
                    </a:cubicBezTo>
                    <a:cubicBezTo>
                      <a:pt x="257" y="27"/>
                      <a:pt x="257" y="27"/>
                      <a:pt x="257" y="27"/>
                    </a:cubicBezTo>
                    <a:cubicBezTo>
                      <a:pt x="249" y="27"/>
                      <a:pt x="249" y="27"/>
                      <a:pt x="249" y="27"/>
                    </a:cubicBezTo>
                    <a:cubicBezTo>
                      <a:pt x="249" y="90"/>
                      <a:pt x="249" y="90"/>
                      <a:pt x="249" y="90"/>
                    </a:cubicBezTo>
                    <a:cubicBezTo>
                      <a:pt x="259" y="90"/>
                      <a:pt x="259" y="90"/>
                      <a:pt x="259" y="90"/>
                    </a:cubicBezTo>
                    <a:cubicBezTo>
                      <a:pt x="259" y="56"/>
                      <a:pt x="259" y="56"/>
                      <a:pt x="259" y="56"/>
                    </a:cubicBezTo>
                    <a:cubicBezTo>
                      <a:pt x="259" y="50"/>
                      <a:pt x="261" y="45"/>
                      <a:pt x="265" y="41"/>
                    </a:cubicBezTo>
                    <a:cubicBezTo>
                      <a:pt x="268" y="36"/>
                      <a:pt x="273" y="34"/>
                      <a:pt x="278" y="34"/>
                    </a:cubicBezTo>
                    <a:cubicBezTo>
                      <a:pt x="280" y="34"/>
                      <a:pt x="282" y="35"/>
                      <a:pt x="285" y="35"/>
                    </a:cubicBezTo>
                    <a:cubicBezTo>
                      <a:pt x="286" y="26"/>
                      <a:pt x="286" y="26"/>
                      <a:pt x="286" y="26"/>
                    </a:cubicBezTo>
                    <a:cubicBezTo>
                      <a:pt x="284" y="26"/>
                      <a:pt x="281" y="26"/>
                      <a:pt x="278" y="26"/>
                    </a:cubicBezTo>
                    <a:cubicBezTo>
                      <a:pt x="274" y="26"/>
                      <a:pt x="271" y="27"/>
                      <a:pt x="267" y="29"/>
                    </a:cubicBezTo>
                    <a:close/>
                    <a:moveTo>
                      <a:pt x="191" y="81"/>
                    </a:moveTo>
                    <a:cubicBezTo>
                      <a:pt x="188" y="79"/>
                      <a:pt x="187" y="76"/>
                      <a:pt x="187" y="73"/>
                    </a:cubicBezTo>
                    <a:cubicBezTo>
                      <a:pt x="187" y="68"/>
                      <a:pt x="189" y="65"/>
                      <a:pt x="192" y="63"/>
                    </a:cubicBezTo>
                    <a:cubicBezTo>
                      <a:pt x="196" y="61"/>
                      <a:pt x="201" y="60"/>
                      <a:pt x="209" y="59"/>
                    </a:cubicBezTo>
                    <a:cubicBezTo>
                      <a:pt x="218" y="59"/>
                      <a:pt x="218" y="59"/>
                      <a:pt x="218" y="59"/>
                    </a:cubicBezTo>
                    <a:cubicBezTo>
                      <a:pt x="218" y="65"/>
                      <a:pt x="218" y="65"/>
                      <a:pt x="218" y="65"/>
                    </a:cubicBezTo>
                    <a:cubicBezTo>
                      <a:pt x="218" y="70"/>
                      <a:pt x="217" y="75"/>
                      <a:pt x="213" y="78"/>
                    </a:cubicBezTo>
                    <a:cubicBezTo>
                      <a:pt x="210" y="82"/>
                      <a:pt x="205" y="83"/>
                      <a:pt x="199" y="83"/>
                    </a:cubicBezTo>
                    <a:cubicBezTo>
                      <a:pt x="196" y="83"/>
                      <a:pt x="193" y="82"/>
                      <a:pt x="191" y="81"/>
                    </a:cubicBezTo>
                    <a:close/>
                    <a:moveTo>
                      <a:pt x="228" y="90"/>
                    </a:moveTo>
                    <a:cubicBezTo>
                      <a:pt x="228" y="47"/>
                      <a:pt x="228" y="47"/>
                      <a:pt x="228" y="47"/>
                    </a:cubicBezTo>
                    <a:cubicBezTo>
                      <a:pt x="228" y="39"/>
                      <a:pt x="226" y="34"/>
                      <a:pt x="223" y="31"/>
                    </a:cubicBezTo>
                    <a:cubicBezTo>
                      <a:pt x="219" y="27"/>
                      <a:pt x="213" y="26"/>
                      <a:pt x="206" y="26"/>
                    </a:cubicBezTo>
                    <a:cubicBezTo>
                      <a:pt x="202" y="26"/>
                      <a:pt x="198" y="26"/>
                      <a:pt x="195" y="27"/>
                    </a:cubicBezTo>
                    <a:cubicBezTo>
                      <a:pt x="191" y="28"/>
                      <a:pt x="188" y="29"/>
                      <a:pt x="184" y="31"/>
                    </a:cubicBezTo>
                    <a:cubicBezTo>
                      <a:pt x="187" y="38"/>
                      <a:pt x="187" y="38"/>
                      <a:pt x="187" y="38"/>
                    </a:cubicBezTo>
                    <a:cubicBezTo>
                      <a:pt x="194" y="35"/>
                      <a:pt x="200" y="34"/>
                      <a:pt x="205" y="34"/>
                    </a:cubicBezTo>
                    <a:cubicBezTo>
                      <a:pt x="210" y="34"/>
                      <a:pt x="213" y="35"/>
                      <a:pt x="215" y="37"/>
                    </a:cubicBezTo>
                    <a:cubicBezTo>
                      <a:pt x="218" y="40"/>
                      <a:pt x="219" y="43"/>
                      <a:pt x="219" y="48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08" y="52"/>
                      <a:pt x="208" y="52"/>
                      <a:pt x="208" y="52"/>
                    </a:cubicBezTo>
                    <a:cubicBezTo>
                      <a:pt x="188" y="53"/>
                      <a:pt x="177" y="60"/>
                      <a:pt x="177" y="72"/>
                    </a:cubicBezTo>
                    <a:cubicBezTo>
                      <a:pt x="177" y="78"/>
                      <a:pt x="179" y="83"/>
                      <a:pt x="183" y="86"/>
                    </a:cubicBezTo>
                    <a:cubicBezTo>
                      <a:pt x="186" y="89"/>
                      <a:pt x="191" y="91"/>
                      <a:pt x="197" y="91"/>
                    </a:cubicBezTo>
                    <a:cubicBezTo>
                      <a:pt x="202" y="91"/>
                      <a:pt x="206" y="90"/>
                      <a:pt x="209" y="89"/>
                    </a:cubicBezTo>
                    <a:cubicBezTo>
                      <a:pt x="212" y="88"/>
                      <a:pt x="215" y="85"/>
                      <a:pt x="219" y="81"/>
                    </a:cubicBezTo>
                    <a:cubicBezTo>
                      <a:pt x="219" y="81"/>
                      <a:pt x="219" y="81"/>
                      <a:pt x="219" y="81"/>
                    </a:cubicBezTo>
                    <a:cubicBezTo>
                      <a:pt x="221" y="90"/>
                      <a:pt x="221" y="90"/>
                      <a:pt x="221" y="90"/>
                    </a:cubicBezTo>
                    <a:lnTo>
                      <a:pt x="228" y="90"/>
                    </a:lnTo>
                    <a:close/>
                    <a:moveTo>
                      <a:pt x="161" y="90"/>
                    </a:moveTo>
                    <a:cubicBezTo>
                      <a:pt x="161" y="49"/>
                      <a:pt x="161" y="49"/>
                      <a:pt x="161" y="49"/>
                    </a:cubicBezTo>
                    <a:cubicBezTo>
                      <a:pt x="161" y="41"/>
                      <a:pt x="159" y="35"/>
                      <a:pt x="155" y="31"/>
                    </a:cubicBezTo>
                    <a:cubicBezTo>
                      <a:pt x="152" y="27"/>
                      <a:pt x="146" y="26"/>
                      <a:pt x="139" y="26"/>
                    </a:cubicBezTo>
                    <a:cubicBezTo>
                      <a:pt x="135" y="26"/>
                      <a:pt x="131" y="27"/>
                      <a:pt x="127" y="29"/>
                    </a:cubicBezTo>
                    <a:cubicBezTo>
                      <a:pt x="123" y="30"/>
                      <a:pt x="121" y="33"/>
                      <a:pt x="119" y="36"/>
                    </a:cubicBezTo>
                    <a:cubicBezTo>
                      <a:pt x="118" y="36"/>
                      <a:pt x="118" y="36"/>
                      <a:pt x="118" y="36"/>
                    </a:cubicBezTo>
                    <a:cubicBezTo>
                      <a:pt x="115" y="29"/>
                      <a:pt x="109" y="26"/>
                      <a:pt x="99" y="26"/>
                    </a:cubicBezTo>
                    <a:cubicBezTo>
                      <a:pt x="95" y="26"/>
                      <a:pt x="91" y="27"/>
                      <a:pt x="88" y="28"/>
                    </a:cubicBezTo>
                    <a:cubicBezTo>
                      <a:pt x="85" y="30"/>
                      <a:pt x="82" y="32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0" y="49"/>
                      <a:pt x="82" y="43"/>
                      <a:pt x="84" y="39"/>
                    </a:cubicBezTo>
                    <a:cubicBezTo>
                      <a:pt x="87" y="36"/>
                      <a:pt x="91" y="34"/>
                      <a:pt x="97" y="34"/>
                    </a:cubicBezTo>
                    <a:cubicBezTo>
                      <a:pt x="102" y="34"/>
                      <a:pt x="105" y="35"/>
                      <a:pt x="108" y="38"/>
                    </a:cubicBezTo>
                    <a:cubicBezTo>
                      <a:pt x="110" y="40"/>
                      <a:pt x="111" y="44"/>
                      <a:pt x="111" y="49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0" y="48"/>
                      <a:pt x="122" y="42"/>
                      <a:pt x="125" y="39"/>
                    </a:cubicBezTo>
                    <a:cubicBezTo>
                      <a:pt x="127" y="35"/>
                      <a:pt x="132" y="34"/>
                      <a:pt x="138" y="34"/>
                    </a:cubicBezTo>
                    <a:cubicBezTo>
                      <a:pt x="142" y="34"/>
                      <a:pt x="146" y="35"/>
                      <a:pt x="148" y="38"/>
                    </a:cubicBezTo>
                    <a:cubicBezTo>
                      <a:pt x="150" y="40"/>
                      <a:pt x="151" y="44"/>
                      <a:pt x="151" y="49"/>
                    </a:cubicBezTo>
                    <a:cubicBezTo>
                      <a:pt x="151" y="90"/>
                      <a:pt x="151" y="90"/>
                      <a:pt x="151" y="90"/>
                    </a:cubicBezTo>
                    <a:lnTo>
                      <a:pt x="161" y="90"/>
                    </a:lnTo>
                    <a:close/>
                    <a:moveTo>
                      <a:pt x="48" y="53"/>
                    </a:moveTo>
                    <a:cubicBezTo>
                      <a:pt x="45" y="50"/>
                      <a:pt x="39" y="46"/>
                      <a:pt x="30" y="43"/>
                    </a:cubicBezTo>
                    <a:cubicBezTo>
                      <a:pt x="25" y="41"/>
                      <a:pt x="21" y="40"/>
                      <a:pt x="18" y="38"/>
                    </a:cubicBezTo>
                    <a:cubicBezTo>
                      <a:pt x="16" y="37"/>
                      <a:pt x="14" y="35"/>
                      <a:pt x="13" y="33"/>
                    </a:cubicBezTo>
                    <a:cubicBezTo>
                      <a:pt x="12" y="31"/>
                      <a:pt x="11" y="29"/>
                      <a:pt x="11" y="26"/>
                    </a:cubicBezTo>
                    <a:cubicBezTo>
                      <a:pt x="11" y="22"/>
                      <a:pt x="12" y="19"/>
                      <a:pt x="15" y="17"/>
                    </a:cubicBezTo>
                    <a:cubicBezTo>
                      <a:pt x="18" y="14"/>
                      <a:pt x="22" y="13"/>
                      <a:pt x="28" y="13"/>
                    </a:cubicBezTo>
                    <a:cubicBezTo>
                      <a:pt x="34" y="13"/>
                      <a:pt x="41" y="15"/>
                      <a:pt x="48" y="18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4" y="6"/>
                      <a:pt x="36" y="5"/>
                      <a:pt x="28" y="5"/>
                    </a:cubicBezTo>
                    <a:cubicBezTo>
                      <a:pt x="20" y="5"/>
                      <a:pt x="13" y="6"/>
                      <a:pt x="8" y="10"/>
                    </a:cubicBezTo>
                    <a:cubicBezTo>
                      <a:pt x="4" y="14"/>
                      <a:pt x="1" y="19"/>
                      <a:pt x="1" y="26"/>
                    </a:cubicBezTo>
                    <a:cubicBezTo>
                      <a:pt x="1" y="32"/>
                      <a:pt x="3" y="37"/>
                      <a:pt x="6" y="41"/>
                    </a:cubicBezTo>
                    <a:cubicBezTo>
                      <a:pt x="9" y="45"/>
                      <a:pt x="15" y="48"/>
                      <a:pt x="23" y="51"/>
                    </a:cubicBezTo>
                    <a:cubicBezTo>
                      <a:pt x="29" y="53"/>
                      <a:pt x="33" y="55"/>
                      <a:pt x="35" y="56"/>
                    </a:cubicBezTo>
                    <a:cubicBezTo>
                      <a:pt x="38" y="58"/>
                      <a:pt x="40" y="59"/>
                      <a:pt x="41" y="61"/>
                    </a:cubicBezTo>
                    <a:cubicBezTo>
                      <a:pt x="43" y="63"/>
                      <a:pt x="43" y="66"/>
                      <a:pt x="43" y="68"/>
                    </a:cubicBezTo>
                    <a:cubicBezTo>
                      <a:pt x="43" y="73"/>
                      <a:pt x="41" y="76"/>
                      <a:pt x="38" y="79"/>
                    </a:cubicBezTo>
                    <a:cubicBezTo>
                      <a:pt x="35" y="81"/>
                      <a:pt x="30" y="83"/>
                      <a:pt x="23" y="83"/>
                    </a:cubicBezTo>
                    <a:cubicBezTo>
                      <a:pt x="19" y="83"/>
                      <a:pt x="15" y="82"/>
                      <a:pt x="11" y="81"/>
                    </a:cubicBezTo>
                    <a:cubicBezTo>
                      <a:pt x="7" y="80"/>
                      <a:pt x="3" y="79"/>
                      <a:pt x="0" y="7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5" y="90"/>
                      <a:pt x="13" y="91"/>
                      <a:pt x="23" y="91"/>
                    </a:cubicBezTo>
                    <a:cubicBezTo>
                      <a:pt x="32" y="91"/>
                      <a:pt x="40" y="89"/>
                      <a:pt x="45" y="85"/>
                    </a:cubicBezTo>
                    <a:cubicBezTo>
                      <a:pt x="50" y="81"/>
                      <a:pt x="53" y="75"/>
                      <a:pt x="53" y="68"/>
                    </a:cubicBezTo>
                    <a:cubicBezTo>
                      <a:pt x="53" y="62"/>
                      <a:pt x="51" y="57"/>
                      <a:pt x="4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478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5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5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5"/>
        </a:buClr>
        <a:buFont typeface="Arial" panose="020B0604020202020204" pitchFamily="34" charset="0"/>
        <a:buChar char="–"/>
        <a:tabLst>
          <a:tab pos="898525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5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954">
          <p15:clr>
            <a:srgbClr val="F26B43"/>
          </p15:clr>
        </p15:guide>
        <p15:guide id="3" pos="3839">
          <p15:clr>
            <a:srgbClr val="F26B43"/>
          </p15:clr>
        </p15:guide>
        <p15:guide id="4" pos="339">
          <p15:clr>
            <a:srgbClr val="F26B43"/>
          </p15:clr>
        </p15:guide>
        <p15:guide id="5" pos="73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28">
          <p15:clr>
            <a:srgbClr val="F26B43"/>
          </p15:clr>
        </p15:guide>
        <p15:guide id="8" orient="horz" pos="3662">
          <p15:clr>
            <a:srgbClr val="F26B43"/>
          </p15:clr>
        </p15:guide>
        <p15:guide id="9" orient="horz" pos="954">
          <p15:clr>
            <a:srgbClr val="F26B43"/>
          </p15:clr>
        </p15:guide>
        <p15:guide id="10" orient="horz" pos="2309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4B123-D78D-4501-A4F8-90610C0EB077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49080" y="1599143"/>
            <a:ext cx="3899120" cy="2215991"/>
          </a:xfrm>
        </p:spPr>
        <p:txBody>
          <a:bodyPr anchor="t" anchorCtr="0"/>
          <a:lstStyle/>
          <a:p>
            <a:r>
              <a:rPr lang="de-DE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Workshop m.Doc:</a:t>
            </a:r>
            <a:br>
              <a:rPr lang="de-DE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de-DE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de-DE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Patientenportal-einführung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18DD62-94BD-4705-91DD-04DA2679E30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49081" y="2262371"/>
            <a:ext cx="4377508" cy="465137"/>
          </a:xfrm>
        </p:spPr>
        <p:txBody>
          <a:bodyPr/>
          <a:lstStyle/>
          <a:p>
            <a:endParaRPr lang="de-DE"/>
          </a:p>
          <a:p>
            <a:endParaRPr lang="de-DE"/>
          </a:p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EDCC69-9B1D-6563-B47E-1592021D0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1526" y="869966"/>
            <a:ext cx="6120208" cy="61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BCACFD11-306F-CE2C-F8A0-E34EC2210176}"/>
              </a:ext>
            </a:extLst>
          </p:cNvPr>
          <p:cNvSpPr/>
          <p:nvPr/>
        </p:nvSpPr>
        <p:spPr>
          <a:xfrm>
            <a:off x="5689138" y="3100078"/>
            <a:ext cx="903514" cy="707571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err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4E0502-5D05-EEC5-A02B-9CB8E7C98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A0FEE860-4A26-2590-6E4F-4DFE0C53C208}"/>
              </a:ext>
            </a:extLst>
          </p:cNvPr>
          <p:cNvSpPr txBox="1">
            <a:spLocks/>
          </p:cNvSpPr>
          <p:nvPr/>
        </p:nvSpPr>
        <p:spPr bwMode="gray">
          <a:xfrm>
            <a:off x="6592652" y="2619934"/>
            <a:ext cx="3931629" cy="9881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tabLst>
                <a:tab pos="898525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5400" b="1" dirty="0">
                <a:cs typeface="Calibri"/>
              </a:rPr>
              <a:t>Content &amp; </a:t>
            </a:r>
            <a:r>
              <a:rPr lang="en-GB" sz="5400" b="1" dirty="0" err="1">
                <a:cs typeface="Calibri"/>
              </a:rPr>
              <a:t>Prozesse</a:t>
            </a:r>
            <a:endParaRPr lang="en-GB" sz="5400" b="1" dirty="0">
              <a:cs typeface="Calibri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9F40EE9-352D-233A-AC5A-C4D9E51F3834}"/>
              </a:ext>
            </a:extLst>
          </p:cNvPr>
          <p:cNvGrpSpPr/>
          <p:nvPr/>
        </p:nvGrpSpPr>
        <p:grpSpPr>
          <a:xfrm>
            <a:off x="-174342" y="996165"/>
            <a:ext cx="6707379" cy="5807507"/>
            <a:chOff x="-174342" y="996165"/>
            <a:chExt cx="6707379" cy="5807507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C511066-2B82-FB15-8CCF-F7B45E9C8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74342" y="996165"/>
              <a:ext cx="6707379" cy="5807507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A42CA1F-9960-8710-7084-E6A4959D3818}"/>
                </a:ext>
              </a:extLst>
            </p:cNvPr>
            <p:cNvSpPr/>
            <p:nvPr/>
          </p:nvSpPr>
          <p:spPr>
            <a:xfrm rot="20788780">
              <a:off x="953781" y="2848824"/>
              <a:ext cx="2205997" cy="2091526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GB" err="1"/>
            </a:p>
          </p:txBody>
        </p:sp>
      </p:grpSp>
      <p:sp>
        <p:nvSpPr>
          <p:cNvPr id="17" name="Inhaltsplatzhalter 6">
            <a:extLst>
              <a:ext uri="{FF2B5EF4-FFF2-40B4-BE49-F238E27FC236}">
                <a16:creationId xmlns:a16="http://schemas.microsoft.com/office/drawing/2014/main" id="{CE12A2EA-191A-F014-2F36-573D3CC73722}"/>
              </a:ext>
            </a:extLst>
          </p:cNvPr>
          <p:cNvSpPr txBox="1">
            <a:spLocks/>
          </p:cNvSpPr>
          <p:nvPr/>
        </p:nvSpPr>
        <p:spPr bwMode="gray">
          <a:xfrm rot="20796245">
            <a:off x="58270" y="3310916"/>
            <a:ext cx="4130676" cy="9881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tabLst>
                <a:tab pos="898525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5400" b="1">
                <a:solidFill>
                  <a:schemeClr val="accent1"/>
                </a:solidFill>
                <a:cs typeface="Calibri"/>
              </a:rPr>
              <a:t>Was?</a:t>
            </a:r>
          </a:p>
        </p:txBody>
      </p:sp>
      <p:sp>
        <p:nvSpPr>
          <p:cNvPr id="22" name="Titel 5">
            <a:extLst>
              <a:ext uri="{FF2B5EF4-FFF2-40B4-BE49-F238E27FC236}">
                <a16:creationId xmlns:a16="http://schemas.microsoft.com/office/drawing/2014/main" id="{2B1D0EFB-1BE6-22AE-5DE5-BF8B643A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23874"/>
            <a:ext cx="11109600" cy="988125"/>
          </a:xfrm>
        </p:spPr>
        <p:txBody>
          <a:bodyPr/>
          <a:lstStyle/>
          <a:p>
            <a:pPr marL="540000">
              <a:spcBef>
                <a:spcPts val="0"/>
              </a:spcBef>
            </a:pPr>
            <a:r>
              <a:rPr lang="de-DE"/>
              <a:t>Strategie &amp; Zielbild</a:t>
            </a:r>
            <a:endParaRPr lang="en-GB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46B3AF7-0350-3393-A3F2-0FFE1A901796}"/>
              </a:ext>
            </a:extLst>
          </p:cNvPr>
          <p:cNvSpPr/>
          <p:nvPr/>
        </p:nvSpPr>
        <p:spPr>
          <a:xfrm>
            <a:off x="541628" y="461501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de-DE" sz="2800">
                <a:solidFill>
                  <a:schemeClr val="accent1"/>
                </a:solidFill>
              </a:rPr>
              <a:t>I</a:t>
            </a:r>
            <a:endParaRPr lang="en-GB" sz="280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C4A2783A-21FA-C5F2-1356-1757DD26166C}"/>
              </a:ext>
            </a:extLst>
          </p:cNvPr>
          <p:cNvSpPr/>
          <p:nvPr/>
        </p:nvSpPr>
        <p:spPr>
          <a:xfrm>
            <a:off x="5689138" y="3100078"/>
            <a:ext cx="903514" cy="707571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err="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D4534AA-2857-8CD6-C0E0-F10677A3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0000">
              <a:spcBef>
                <a:spcPts val="0"/>
              </a:spcBef>
            </a:pPr>
            <a:r>
              <a:rPr lang="de-DE"/>
              <a:t>Strategie &amp; Zielbild</a:t>
            </a: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4E0502-5D05-EEC5-A02B-9CB8E7C98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A0FEE860-4A26-2590-6E4F-4DFE0C53C208}"/>
              </a:ext>
            </a:extLst>
          </p:cNvPr>
          <p:cNvSpPr txBox="1">
            <a:spLocks/>
          </p:cNvSpPr>
          <p:nvPr/>
        </p:nvSpPr>
        <p:spPr bwMode="gray">
          <a:xfrm>
            <a:off x="6737888" y="2691307"/>
            <a:ext cx="4911712" cy="8175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tabLst>
                <a:tab pos="898525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5400" b="1" dirty="0" err="1">
                <a:cs typeface="Calibri"/>
              </a:rPr>
              <a:t>Informationen</a:t>
            </a:r>
            <a:r>
              <a:rPr lang="en-GB" sz="5400" b="1" dirty="0">
                <a:cs typeface="Calibri"/>
              </a:rPr>
              <a:t> &amp; </a:t>
            </a:r>
            <a:r>
              <a:rPr lang="en-GB" sz="5400" b="1" dirty="0" err="1">
                <a:cs typeface="Calibri"/>
              </a:rPr>
              <a:t>Schulungen</a:t>
            </a:r>
            <a:endParaRPr lang="en-GB" sz="5400" b="1" dirty="0">
              <a:cs typeface="Calibri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DF599B7-6B71-6DCF-78C0-98FBFB4A9C3B}"/>
              </a:ext>
            </a:extLst>
          </p:cNvPr>
          <p:cNvGrpSpPr/>
          <p:nvPr/>
        </p:nvGrpSpPr>
        <p:grpSpPr>
          <a:xfrm>
            <a:off x="-174342" y="996165"/>
            <a:ext cx="6707379" cy="5807507"/>
            <a:chOff x="-174342" y="996165"/>
            <a:chExt cx="6707379" cy="580750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8C3A6C4-C6AA-9635-6039-E99AB2C2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74342" y="996165"/>
              <a:ext cx="6707379" cy="5807507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0C1100D-8624-7465-9F4D-BD8BFEF85B72}"/>
                </a:ext>
              </a:extLst>
            </p:cNvPr>
            <p:cNvSpPr/>
            <p:nvPr/>
          </p:nvSpPr>
          <p:spPr>
            <a:xfrm rot="20788780">
              <a:off x="953781" y="2848824"/>
              <a:ext cx="2205997" cy="2091526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GB" err="1"/>
            </a:p>
          </p:txBody>
        </p:sp>
      </p:grp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17712AB2-025F-3081-797E-026620F5F65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96245">
            <a:off x="58270" y="3310916"/>
            <a:ext cx="4130676" cy="98812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 algn="ctr">
              <a:buNone/>
            </a:pPr>
            <a:r>
              <a:rPr lang="en-GB" sz="5400" b="1" err="1">
                <a:solidFill>
                  <a:schemeClr val="accent1"/>
                </a:solidFill>
                <a:cs typeface="Calibri"/>
              </a:rPr>
              <a:t>Womit</a:t>
            </a:r>
            <a:r>
              <a:rPr lang="en-GB" sz="5400" b="1">
                <a:solidFill>
                  <a:schemeClr val="accent1"/>
                </a:solidFill>
                <a:cs typeface="Calibri"/>
              </a:rPr>
              <a:t>?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762CCA9-8066-680E-0750-F01FF7E95EBA}"/>
              </a:ext>
            </a:extLst>
          </p:cNvPr>
          <p:cNvSpPr/>
          <p:nvPr/>
        </p:nvSpPr>
        <p:spPr>
          <a:xfrm>
            <a:off x="541628" y="461501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de-DE" sz="2800">
                <a:solidFill>
                  <a:schemeClr val="accent1"/>
                </a:solidFill>
              </a:rPr>
              <a:t>II</a:t>
            </a:r>
            <a:endParaRPr lang="en-GB" sz="280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612402AE-AC6B-3C04-5200-2F323DC524E4}"/>
              </a:ext>
            </a:extLst>
          </p:cNvPr>
          <p:cNvSpPr/>
          <p:nvPr/>
        </p:nvSpPr>
        <p:spPr>
          <a:xfrm>
            <a:off x="5689138" y="3100078"/>
            <a:ext cx="903514" cy="707571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err="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D4534AA-2857-8CD6-C0E0-F10677A3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540000">
              <a:spcBef>
                <a:spcPts val="0"/>
              </a:spcBef>
            </a:pPr>
            <a:r>
              <a:rPr lang="de-DE"/>
              <a:t>Strategie &amp; Zielbild</a:t>
            </a: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4E0502-5D05-EEC5-A02B-9CB8E7C98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A0FEE860-4A26-2590-6E4F-4DFE0C53C208}"/>
              </a:ext>
            </a:extLst>
          </p:cNvPr>
          <p:cNvSpPr txBox="1">
            <a:spLocks/>
          </p:cNvSpPr>
          <p:nvPr/>
        </p:nvSpPr>
        <p:spPr bwMode="gray">
          <a:xfrm>
            <a:off x="6635462" y="3011508"/>
            <a:ext cx="4911712" cy="19182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tabLst>
                <a:tab pos="898525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GB" sz="5400" b="1" dirty="0" err="1">
                <a:cs typeface="Calibri"/>
              </a:rPr>
              <a:t>Kommunikation</a:t>
            </a:r>
            <a:endParaRPr lang="en-GB" sz="5400" b="1" dirty="0">
              <a:cs typeface="Calibri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2FB4D48-6D9F-D902-F261-EE118C70AA99}"/>
              </a:ext>
            </a:extLst>
          </p:cNvPr>
          <p:cNvGrpSpPr/>
          <p:nvPr/>
        </p:nvGrpSpPr>
        <p:grpSpPr>
          <a:xfrm>
            <a:off x="-174342" y="996165"/>
            <a:ext cx="6707379" cy="5807507"/>
            <a:chOff x="-174342" y="996165"/>
            <a:chExt cx="6707379" cy="5807507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528E8967-A419-4223-7E40-75FAC31EA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74342" y="996165"/>
              <a:ext cx="6707379" cy="5807507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E0E0DD2-2D80-5571-EF2A-C61D064BB732}"/>
                </a:ext>
              </a:extLst>
            </p:cNvPr>
            <p:cNvSpPr/>
            <p:nvPr/>
          </p:nvSpPr>
          <p:spPr>
            <a:xfrm rot="20788780">
              <a:off x="953781" y="2848824"/>
              <a:ext cx="2205997" cy="2091526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GB" err="1"/>
            </a:p>
          </p:txBody>
        </p:sp>
      </p:grpSp>
      <p:sp>
        <p:nvSpPr>
          <p:cNvPr id="18" name="Inhaltsplatzhalter 6">
            <a:extLst>
              <a:ext uri="{FF2B5EF4-FFF2-40B4-BE49-F238E27FC236}">
                <a16:creationId xmlns:a16="http://schemas.microsoft.com/office/drawing/2014/main" id="{1A70248F-84A7-EBAE-9A9A-8E1593F954A5}"/>
              </a:ext>
            </a:extLst>
          </p:cNvPr>
          <p:cNvSpPr txBox="1">
            <a:spLocks/>
          </p:cNvSpPr>
          <p:nvPr/>
        </p:nvSpPr>
        <p:spPr bwMode="gray">
          <a:xfrm rot="20796245">
            <a:off x="58270" y="3310916"/>
            <a:ext cx="4130676" cy="9881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tabLst>
                <a:tab pos="898525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5400" b="1">
                <a:solidFill>
                  <a:schemeClr val="accent1"/>
                </a:solidFill>
                <a:cs typeface="Calibri"/>
              </a:rPr>
              <a:t>Wie?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B85F741-EEC3-16E8-E590-4EDF156E39BB}"/>
              </a:ext>
            </a:extLst>
          </p:cNvPr>
          <p:cNvSpPr/>
          <p:nvPr/>
        </p:nvSpPr>
        <p:spPr>
          <a:xfrm>
            <a:off x="541628" y="461501"/>
            <a:ext cx="468000" cy="468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de-DE" sz="2800">
                <a:solidFill>
                  <a:schemeClr val="accent1"/>
                </a:solidFill>
              </a:rPr>
              <a:t>III</a:t>
            </a:r>
            <a:endParaRPr lang="en-GB" sz="280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heme/theme1.xml><?xml version="1.0" encoding="utf-8"?>
<a:theme xmlns:a="http://schemas.openxmlformats.org/drawingml/2006/main" name="1_m.Doc ">
  <a:themeElements>
    <a:clrScheme name="Color Palette m.DOoc">
      <a:dk1>
        <a:srgbClr val="222222"/>
      </a:dk1>
      <a:lt1>
        <a:sysClr val="window" lastClr="FFFFFF"/>
      </a:lt1>
      <a:dk2>
        <a:srgbClr val="E6E6E6"/>
      </a:dk2>
      <a:lt2>
        <a:srgbClr val="FFFFFF"/>
      </a:lt2>
      <a:accent1>
        <a:srgbClr val="FFC40C"/>
      </a:accent1>
      <a:accent2>
        <a:srgbClr val="666666"/>
      </a:accent2>
      <a:accent3>
        <a:srgbClr val="E6E6E6"/>
      </a:accent3>
      <a:accent4>
        <a:srgbClr val="222222"/>
      </a:accent4>
      <a:accent5>
        <a:srgbClr val="FFC40C"/>
      </a:accent5>
      <a:accent6>
        <a:srgbClr val="FFC40C"/>
      </a:accent6>
      <a:hlink>
        <a:srgbClr val="222222"/>
      </a:hlink>
      <a:folHlink>
        <a:srgbClr val="666666"/>
      </a:folHlink>
    </a:clrScheme>
    <a:fontScheme name="Benutzerdefiniert 2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m.Doc ">
  <a:themeElements>
    <a:clrScheme name="Color Palette m.DOoc">
      <a:dk1>
        <a:srgbClr val="222222"/>
      </a:dk1>
      <a:lt1>
        <a:sysClr val="window" lastClr="FFFFFF"/>
      </a:lt1>
      <a:dk2>
        <a:srgbClr val="E6E6E6"/>
      </a:dk2>
      <a:lt2>
        <a:srgbClr val="FFFFFF"/>
      </a:lt2>
      <a:accent1>
        <a:srgbClr val="FFC40C"/>
      </a:accent1>
      <a:accent2>
        <a:srgbClr val="666666"/>
      </a:accent2>
      <a:accent3>
        <a:srgbClr val="E6E6E6"/>
      </a:accent3>
      <a:accent4>
        <a:srgbClr val="222222"/>
      </a:accent4>
      <a:accent5>
        <a:srgbClr val="FFC40C"/>
      </a:accent5>
      <a:accent6>
        <a:srgbClr val="FFC40C"/>
      </a:accent6>
      <a:hlink>
        <a:srgbClr val="222222"/>
      </a:hlink>
      <a:folHlink>
        <a:srgbClr val="666666"/>
      </a:folHlink>
    </a:clrScheme>
    <a:fontScheme name="Benutzerdefiniert 2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PresentationLoad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Kap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resentationLoad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Kap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</Words>
  <Application>Microsoft Macintosh PowerPoint</Application>
  <PresentationFormat>Benutzerdefiniert</PresentationFormat>
  <Paragraphs>17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Calibri</vt:lpstr>
      <vt:lpstr>Wingdings</vt:lpstr>
      <vt:lpstr>Arial</vt:lpstr>
      <vt:lpstr>1_m.Doc </vt:lpstr>
      <vt:lpstr>2_m.Doc </vt:lpstr>
      <vt:lpstr>Workshop m.Doc:  Patientenportal-einführung </vt:lpstr>
      <vt:lpstr>Strategie &amp; Zielbild</vt:lpstr>
      <vt:lpstr>Strategie &amp; Zielbild</vt:lpstr>
      <vt:lpstr>Strategie &amp; Zielbild</vt:lpstr>
    </vt:vector>
  </TitlesOfParts>
  <Company>m.Doc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m.Doc Unternehmensvorstellung</dc:title>
  <dc:creator>Berger Stefanie</dc:creator>
  <cp:lastModifiedBy>Dr. Pierre-Michael Meier, CHCIO</cp:lastModifiedBy>
  <cp:revision>3</cp:revision>
  <dcterms:created xsi:type="dcterms:W3CDTF">2015-11-26T10:37:47Z</dcterms:created>
  <dcterms:modified xsi:type="dcterms:W3CDTF">2023-05-23T10:40:20Z</dcterms:modified>
</cp:coreProperties>
</file>