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82" r:id="rId4"/>
    <p:sldMasterId id="2147484488" r:id="rId5"/>
  </p:sldMasterIdLst>
  <p:notesMasterIdLst>
    <p:notesMasterId r:id="rId18"/>
  </p:notesMasterIdLst>
  <p:handoutMasterIdLst>
    <p:handoutMasterId r:id="rId19"/>
  </p:handoutMasterIdLst>
  <p:sldIdLst>
    <p:sldId id="2147477326" r:id="rId6"/>
    <p:sldId id="2147477734" r:id="rId7"/>
    <p:sldId id="2147477735" r:id="rId8"/>
    <p:sldId id="2147477736" r:id="rId9"/>
    <p:sldId id="2147477737" r:id="rId10"/>
    <p:sldId id="2147477738" r:id="rId11"/>
    <p:sldId id="2147477739" r:id="rId12"/>
    <p:sldId id="2147477741" r:id="rId13"/>
    <p:sldId id="2147477742" r:id="rId14"/>
    <p:sldId id="2147477743" r:id="rId15"/>
    <p:sldId id="2147477744" r:id="rId16"/>
    <p:sldId id="2147477746" r:id="rId17"/>
  </p:sldIdLst>
  <p:sldSz cx="12192000" cy="6858000"/>
  <p:notesSz cx="7004050" cy="9290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44" userDrawn="1">
          <p15:clr>
            <a:srgbClr val="A4A3A4"/>
          </p15:clr>
        </p15:guide>
        <p15:guide id="2" pos="3940" userDrawn="1">
          <p15:clr>
            <a:srgbClr val="A4A3A4"/>
          </p15:clr>
        </p15:guide>
        <p15:guide id="3" pos="7536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orient="horz" pos="120" userDrawn="1">
          <p15:clr>
            <a:srgbClr val="A4A3A4"/>
          </p15:clr>
        </p15:guide>
        <p15:guide id="6" orient="horz" pos="4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CF48E19-77D1-8AEF-0B19-EFDB4ED0094C}" name="Mark McArdle" initials="MM" userId="S::mmcardle@imprivata.com::9077de24-f0e5-4fe6-b3b7-114b00350311" providerId="AD"/>
  <p188:author id="{73A8A757-B633-5D88-ECEB-A008F1A9FE4F}" name="Rachel McClary, PhD" initials="RP" userId="S::rachel.mcclary@imprivata.com::6e90d79f-9b3f-4023-8844-e011a2a4bf85" providerId="AD"/>
  <p188:author id="{D7432390-7ED5-A642-622E-6A8CE550E413}" name="Leslie Keil" initials="LK" userId="S::leslie.keil@imprivata.com::d3167660-098f-4ec6-94f2-43fd8ed8b64b" providerId="AD"/>
  <p188:author id="{068894ED-7283-B6AF-BC8C-C368B4B42BA9}" name="Wes Wright" initials="WW" userId="S::wwright@imprivata.com::8d00ceda-f1d2-4a35-97ce-cd6917b57b86" providerId="AD"/>
  <p188:author id="{90816EF5-5272-3C0D-5CFF-1929931E4B5A}" name="Stephen Anderson" initials="SA" userId="S::stephen.anderson@imprivata.com::3f091b6f-c24a-47da-a406-28a23c69490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slie Keil" initials="LK" lastIdx="61" clrIdx="0">
    <p:extLst>
      <p:ext uri="{19B8F6BF-5375-455C-9EA6-DF929625EA0E}">
        <p15:presenceInfo xmlns:p15="http://schemas.microsoft.com/office/powerpoint/2012/main" userId="S::leslie.keil@imprivata.com::d3167660-098f-4ec6-94f2-43fd8ed8b64b" providerId="AD"/>
      </p:ext>
    </p:extLst>
  </p:cmAuthor>
  <p:cmAuthor id="2" name="Dan Borgasano" initials="DB" lastIdx="75" clrIdx="1">
    <p:extLst>
      <p:ext uri="{19B8F6BF-5375-455C-9EA6-DF929625EA0E}">
        <p15:presenceInfo xmlns:p15="http://schemas.microsoft.com/office/powerpoint/2012/main" userId="S::dborgasano@IMPRIVATA.com::a1864384-eb9f-47dd-88ae-8fe4a45d6f3d" providerId="AD"/>
      </p:ext>
    </p:extLst>
  </p:cmAuthor>
  <p:cmAuthor id="3" name="Jaimin Patel" initials="JP" lastIdx="3" clrIdx="2">
    <p:extLst>
      <p:ext uri="{19B8F6BF-5375-455C-9EA6-DF929625EA0E}">
        <p15:presenceInfo xmlns:p15="http://schemas.microsoft.com/office/powerpoint/2012/main" userId="S::JCPatel@IMPRIVATA.com::fb230fe1-98bd-4625-aa9a-6506dfb7abb9" providerId="AD"/>
      </p:ext>
    </p:extLst>
  </p:cmAuthor>
  <p:cmAuthor id="4" name="Jason Barbero" initials="JB" lastIdx="4" clrIdx="3">
    <p:extLst>
      <p:ext uri="{19B8F6BF-5375-455C-9EA6-DF929625EA0E}">
        <p15:presenceInfo xmlns:p15="http://schemas.microsoft.com/office/powerpoint/2012/main" userId="S::jason.barbero@imprivata.com::37a969c2-c2d8-4158-b2e9-7798800d3eaf" providerId="AD"/>
      </p:ext>
    </p:extLst>
  </p:cmAuthor>
  <p:cmAuthor id="5" name="Wes Wright" initials="WW" lastIdx="4" clrIdx="4">
    <p:extLst>
      <p:ext uri="{19B8F6BF-5375-455C-9EA6-DF929625EA0E}">
        <p15:presenceInfo xmlns:p15="http://schemas.microsoft.com/office/powerpoint/2012/main" userId="S::wwright@imprivata.com::8d00ceda-f1d2-4a35-97ce-cd6917b57b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69D"/>
    <a:srgbClr val="2B3E55"/>
    <a:srgbClr val="161F2A"/>
    <a:srgbClr val="000000"/>
    <a:srgbClr val="FF00FF"/>
    <a:srgbClr val="EBEBF3"/>
    <a:srgbClr val="CC0033"/>
    <a:srgbClr val="4E823B"/>
    <a:srgbClr val="A1CE4E"/>
    <a:srgbClr val="92CB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0A470D-9E53-45E3-9501-157F037AF949}" v="66" dt="2023-02-09T23:15:30.2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3469" autoAdjust="0"/>
  </p:normalViewPr>
  <p:slideViewPr>
    <p:cSldViewPr snapToGrid="0">
      <p:cViewPr varScale="1">
        <p:scale>
          <a:sx n="106" d="100"/>
          <a:sy n="106" d="100"/>
        </p:scale>
        <p:origin x="1336" y="168"/>
      </p:cViewPr>
      <p:guideLst>
        <p:guide pos="144"/>
        <p:guide pos="3940"/>
        <p:guide pos="7536"/>
        <p:guide orient="horz" pos="2160"/>
        <p:guide orient="horz" pos="120"/>
        <p:guide orient="horz" pos="42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84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530E99-CCEF-4B55-A231-A87B9C12E3F4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E6BB5A8-9478-4819-B37F-70774052CEAA}">
      <dgm:prSet custT="1"/>
      <dgm:spPr>
        <a:xfrm>
          <a:off x="0" y="199149"/>
          <a:ext cx="11299825" cy="1939275"/>
        </a:xfrm>
        <a:prstGeom prst="round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19050">
          <a:solidFill>
            <a:srgbClr val="E7401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de-DE" sz="1800" b="1" dirty="0">
              <a:solidFill>
                <a:srgbClr val="000000"/>
              </a:solidFill>
              <a:latin typeface="Calibri"/>
              <a:ea typeface="+mn-ea"/>
              <a:cs typeface="+mn-cs"/>
            </a:rPr>
            <a:t>Stufe 1 – Durchführung von 3 IAM Workshops (</a:t>
          </a:r>
          <a:r>
            <a:rPr lang="de-DE" sz="1800" b="1" dirty="0" err="1">
              <a:solidFill>
                <a:srgbClr val="000000"/>
              </a:solidFill>
              <a:latin typeface="Calibri"/>
              <a:ea typeface="+mn-ea"/>
              <a:cs typeface="+mn-cs"/>
            </a:rPr>
            <a:t>JumpStarts</a:t>
          </a:r>
          <a:r>
            <a:rPr lang="de-DE" sz="1800" b="1" dirty="0">
              <a:solidFill>
                <a:srgbClr val="000000"/>
              </a:solidFill>
              <a:latin typeface="Calibri"/>
              <a:ea typeface="+mn-ea"/>
              <a:cs typeface="+mn-cs"/>
            </a:rPr>
            <a:t>)</a:t>
          </a:r>
          <a:br>
            <a:rPr lang="de-DE" sz="1800" b="1" dirty="0">
              <a:solidFill>
                <a:srgbClr val="000000"/>
              </a:solidFill>
              <a:latin typeface="Calibri"/>
              <a:ea typeface="+mn-ea"/>
              <a:cs typeface="+mn-cs"/>
            </a:rPr>
          </a:br>
          <a:r>
            <a:rPr lang="de-DE" sz="1600" b="0" dirty="0">
              <a:solidFill>
                <a:srgbClr val="000000"/>
              </a:solidFill>
              <a:latin typeface="Calibri"/>
              <a:ea typeface="+mn-ea"/>
              <a:cs typeface="+mn-cs"/>
            </a:rPr>
            <a:t>- IST-Aufnahme relevanter Daten, Systeme und Prozesse</a:t>
          </a:r>
          <a:br>
            <a:rPr lang="de-DE" sz="1600" b="0" dirty="0">
              <a:solidFill>
                <a:srgbClr val="000000"/>
              </a:solidFill>
              <a:latin typeface="Calibri"/>
              <a:ea typeface="+mn-ea"/>
              <a:cs typeface="+mn-cs"/>
            </a:rPr>
          </a:br>
          <a:r>
            <a:rPr lang="de-DE" sz="1600" b="0" dirty="0">
              <a:solidFill>
                <a:srgbClr val="000000"/>
              </a:solidFill>
              <a:latin typeface="Calibri"/>
              <a:ea typeface="+mn-ea"/>
              <a:cs typeface="+mn-cs"/>
            </a:rPr>
            <a:t>- Übersicht zur IAM-Prozessen sowie Ziel- &amp; Quellsystemen</a:t>
          </a:r>
          <a:br>
            <a:rPr lang="de-DE" sz="1600" b="0" dirty="0">
              <a:solidFill>
                <a:srgbClr val="000000"/>
              </a:solidFill>
              <a:latin typeface="Calibri"/>
              <a:ea typeface="+mn-ea"/>
              <a:cs typeface="+mn-cs"/>
            </a:rPr>
          </a:br>
          <a:r>
            <a:rPr lang="de-DE" sz="1600" b="0" dirty="0">
              <a:solidFill>
                <a:srgbClr val="000000"/>
              </a:solidFill>
              <a:latin typeface="Calibri"/>
              <a:ea typeface="+mn-ea"/>
              <a:cs typeface="+mn-cs"/>
            </a:rPr>
            <a:t>- Erarbeitung eines IAM-Zielbildes und einer Phasenplanung</a:t>
          </a:r>
          <a:br>
            <a:rPr lang="de-DE" sz="1600" b="0" dirty="0">
              <a:solidFill>
                <a:srgbClr val="000000"/>
              </a:solidFill>
              <a:latin typeface="Calibri"/>
              <a:ea typeface="+mn-ea"/>
              <a:cs typeface="+mn-cs"/>
            </a:rPr>
          </a:br>
          <a:r>
            <a:rPr lang="de-DE" sz="1600" b="0" dirty="0">
              <a:solidFill>
                <a:srgbClr val="000000"/>
              </a:solidFill>
              <a:latin typeface="Calibri"/>
              <a:ea typeface="+mn-ea"/>
              <a:cs typeface="+mn-cs"/>
            </a:rPr>
            <a:t>- Machbarkeit und Aufwandsplanung</a:t>
          </a:r>
          <a:br>
            <a:rPr lang="de-DE" sz="1600" b="0" dirty="0">
              <a:solidFill>
                <a:srgbClr val="000000"/>
              </a:solidFill>
              <a:latin typeface="Calibri"/>
              <a:ea typeface="+mn-ea"/>
              <a:cs typeface="+mn-cs"/>
            </a:rPr>
          </a:br>
          <a:r>
            <a:rPr lang="de-DE" sz="1600" b="0" dirty="0">
              <a:solidFill>
                <a:srgbClr val="000000"/>
              </a:solidFill>
              <a:latin typeface="Calibri"/>
              <a:ea typeface="+mn-ea"/>
              <a:cs typeface="+mn-cs"/>
            </a:rPr>
            <a:t>- Vorschlag zur Vorgehensweise und Ergebnisdokumentation</a:t>
          </a:r>
          <a:endParaRPr lang="en-US" sz="1800" b="0" dirty="0">
            <a:solidFill>
              <a:srgbClr val="000000"/>
            </a:solidFill>
            <a:latin typeface="Calibri"/>
            <a:ea typeface="+mn-ea"/>
            <a:cs typeface="+mn-cs"/>
          </a:endParaRPr>
        </a:p>
      </dgm:t>
    </dgm:pt>
    <dgm:pt modelId="{A7BAE16A-0ED4-462E-9AF2-1BA70CDC2C27}" type="parTrans" cxnId="{62E45787-6992-4753-8CCB-BE3D3F33D083}">
      <dgm:prSet/>
      <dgm:spPr/>
      <dgm:t>
        <a:bodyPr/>
        <a:lstStyle/>
        <a:p>
          <a:endParaRPr lang="en-US" sz="1400"/>
        </a:p>
      </dgm:t>
    </dgm:pt>
    <dgm:pt modelId="{3EAC257B-A668-4D11-A67D-D58A8E537A86}" type="sibTrans" cxnId="{62E45787-6992-4753-8CCB-BE3D3F33D083}">
      <dgm:prSet/>
      <dgm:spPr/>
      <dgm:t>
        <a:bodyPr/>
        <a:lstStyle/>
        <a:p>
          <a:endParaRPr lang="en-US" sz="1400"/>
        </a:p>
      </dgm:t>
    </dgm:pt>
    <dgm:pt modelId="{7C6676A1-71DA-4602-93B6-A2D67BABC37F}">
      <dgm:prSet custT="1"/>
      <dgm:spPr>
        <a:xfrm>
          <a:off x="0" y="2325625"/>
          <a:ext cx="11299825" cy="1939275"/>
        </a:xfrm>
        <a:prstGeom prst="round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19050">
          <a:solidFill>
            <a:srgbClr val="E7401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de-DE" sz="1800" b="1" dirty="0">
              <a:solidFill>
                <a:srgbClr val="000000"/>
              </a:solidFill>
              <a:latin typeface="Calibri"/>
              <a:ea typeface="+mn-ea"/>
              <a:cs typeface="+mn-cs"/>
            </a:rPr>
            <a:t>Stufe 2 – Durchführung 1 PoCs für IAM</a:t>
          </a:r>
          <a:br>
            <a:rPr lang="de-DE" sz="1800" b="1" dirty="0">
              <a:solidFill>
                <a:srgbClr val="000000"/>
              </a:solidFill>
              <a:latin typeface="Calibri"/>
              <a:ea typeface="+mn-ea"/>
              <a:cs typeface="+mn-cs"/>
            </a:rPr>
          </a:br>
          <a:r>
            <a:rPr lang="de-DE" sz="1600" b="0" dirty="0">
              <a:solidFill>
                <a:srgbClr val="000000"/>
              </a:solidFill>
              <a:latin typeface="Calibri"/>
              <a:ea typeface="+mn-ea"/>
              <a:cs typeface="+mn-cs"/>
            </a:rPr>
            <a:t>- Gemeinsame Umsetzung der Phase 1 als PoC</a:t>
          </a:r>
          <a:br>
            <a:rPr lang="de-DE" sz="1800" b="1" dirty="0">
              <a:solidFill>
                <a:srgbClr val="000000"/>
              </a:solidFill>
              <a:latin typeface="Calibri"/>
              <a:ea typeface="+mn-ea"/>
              <a:cs typeface="+mn-cs"/>
            </a:rPr>
          </a:br>
          <a:r>
            <a:rPr lang="de-DE" sz="1600" b="0" dirty="0">
              <a:solidFill>
                <a:srgbClr val="000000"/>
              </a:solidFill>
              <a:latin typeface="Calibri"/>
              <a:ea typeface="+mn-ea"/>
              <a:cs typeface="+mn-cs"/>
            </a:rPr>
            <a:t>- Implementierung der Software und Prozesse für einen definierten Bereich</a:t>
          </a:r>
          <a:br>
            <a:rPr lang="de-DE" sz="1800" b="1" dirty="0">
              <a:solidFill>
                <a:srgbClr val="000000"/>
              </a:solidFill>
              <a:latin typeface="Calibri"/>
              <a:ea typeface="+mn-ea"/>
              <a:cs typeface="+mn-cs"/>
            </a:rPr>
          </a:br>
          <a:r>
            <a:rPr lang="de-DE" sz="1600" b="0" dirty="0">
              <a:solidFill>
                <a:srgbClr val="000000"/>
              </a:solidFill>
              <a:latin typeface="Calibri"/>
              <a:ea typeface="+mn-ea"/>
              <a:cs typeface="+mn-cs"/>
            </a:rPr>
            <a:t>- Betreuung des Proof-of-Concept durch einen OGiTiX Berater</a:t>
          </a:r>
          <a:br>
            <a:rPr lang="de-DE" sz="1600" b="0" dirty="0">
              <a:solidFill>
                <a:srgbClr val="000000"/>
              </a:solidFill>
              <a:latin typeface="Calibri"/>
              <a:ea typeface="+mn-ea"/>
              <a:cs typeface="+mn-cs"/>
            </a:rPr>
          </a:br>
          <a:r>
            <a:rPr lang="de-DE" sz="1600" b="0" dirty="0">
              <a:solidFill>
                <a:srgbClr val="000000"/>
              </a:solidFill>
              <a:latin typeface="Calibri"/>
              <a:ea typeface="+mn-ea"/>
              <a:cs typeface="+mn-cs"/>
            </a:rPr>
            <a:t>- Vorbereitung durch die Klinik (Prozesse, Rollen und Stakeholder) </a:t>
          </a:r>
          <a:br>
            <a:rPr lang="de-DE" sz="1600" b="0" dirty="0">
              <a:solidFill>
                <a:srgbClr val="000000"/>
              </a:solidFill>
              <a:latin typeface="Calibri"/>
              <a:ea typeface="+mn-ea"/>
              <a:cs typeface="+mn-cs"/>
            </a:rPr>
          </a:br>
          <a:r>
            <a:rPr lang="de-DE" sz="1600" b="0" dirty="0">
              <a:solidFill>
                <a:srgbClr val="000000"/>
              </a:solidFill>
              <a:latin typeface="Calibri"/>
              <a:ea typeface="+mn-ea"/>
              <a:cs typeface="+mn-cs"/>
            </a:rPr>
            <a:t>- Gemeinsame Auswertung und Präsentation der Ergebnisse des PoCs </a:t>
          </a:r>
          <a:br>
            <a:rPr lang="de-DE" sz="1600" b="0" dirty="0">
              <a:solidFill>
                <a:srgbClr val="000000"/>
              </a:solidFill>
              <a:latin typeface="Calibri"/>
              <a:ea typeface="+mn-ea"/>
              <a:cs typeface="+mn-cs"/>
            </a:rPr>
          </a:br>
          <a:r>
            <a:rPr lang="de-DE" sz="1600" b="0" dirty="0">
              <a:solidFill>
                <a:srgbClr val="000000"/>
              </a:solidFill>
              <a:latin typeface="Calibri"/>
              <a:ea typeface="+mn-ea"/>
              <a:cs typeface="+mn-cs"/>
            </a:rPr>
            <a:t>- Übernahme des PoCs in Echtzeitbetrieb bei Kauf der Software</a:t>
          </a:r>
          <a:endParaRPr lang="en-US" sz="1600" b="0" dirty="0">
            <a:solidFill>
              <a:srgbClr val="000000"/>
            </a:solidFill>
            <a:latin typeface="Calibri"/>
            <a:ea typeface="+mn-ea"/>
            <a:cs typeface="+mn-cs"/>
          </a:endParaRPr>
        </a:p>
      </dgm:t>
    </dgm:pt>
    <dgm:pt modelId="{FE14EA2D-4833-4349-8AB0-315950A1F330}" type="parTrans" cxnId="{337D79A9-4E0C-4CB6-88EA-99F5FE4EE499}">
      <dgm:prSet/>
      <dgm:spPr/>
      <dgm:t>
        <a:bodyPr/>
        <a:lstStyle/>
        <a:p>
          <a:endParaRPr lang="de-DE"/>
        </a:p>
      </dgm:t>
    </dgm:pt>
    <dgm:pt modelId="{FC4801FD-059E-488E-880F-76C7D54D1D6C}" type="sibTrans" cxnId="{337D79A9-4E0C-4CB6-88EA-99F5FE4EE499}">
      <dgm:prSet/>
      <dgm:spPr/>
      <dgm:t>
        <a:bodyPr/>
        <a:lstStyle/>
        <a:p>
          <a:endParaRPr lang="de-DE"/>
        </a:p>
      </dgm:t>
    </dgm:pt>
    <dgm:pt modelId="{46052D9D-0CFB-4F07-A43D-4717F72F4160}" type="pres">
      <dgm:prSet presAssocID="{0C530E99-CCEF-4B55-A231-A87B9C12E3F4}" presName="linear" presStyleCnt="0">
        <dgm:presLayoutVars>
          <dgm:animLvl val="lvl"/>
          <dgm:resizeHandles val="exact"/>
        </dgm:presLayoutVars>
      </dgm:prSet>
      <dgm:spPr/>
    </dgm:pt>
    <dgm:pt modelId="{9E678F1C-4C5E-438E-BE41-7AF1B65FE264}" type="pres">
      <dgm:prSet presAssocID="{6E6BB5A8-9478-4819-B37F-70774052CEA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E5C0DC1-A579-4A36-A557-5B23FA06A1B7}" type="pres">
      <dgm:prSet presAssocID="{3EAC257B-A668-4D11-A67D-D58A8E537A86}" presName="spacer" presStyleCnt="0"/>
      <dgm:spPr/>
    </dgm:pt>
    <dgm:pt modelId="{34AE41A7-3C7D-43BA-B3F8-71D7523CA95E}" type="pres">
      <dgm:prSet presAssocID="{7C6676A1-71DA-4602-93B6-A2D67BABC37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1B756D3B-4077-4A5C-B325-DAF9C3C8A7C8}" type="presOf" srcId="{6E6BB5A8-9478-4819-B37F-70774052CEAA}" destId="{9E678F1C-4C5E-438E-BE41-7AF1B65FE264}" srcOrd="0" destOrd="0" presId="urn:microsoft.com/office/officeart/2005/8/layout/vList2"/>
    <dgm:cxn modelId="{A37D0A5E-8F29-4BAB-B78D-7E3D731CAC06}" type="presOf" srcId="{7C6676A1-71DA-4602-93B6-A2D67BABC37F}" destId="{34AE41A7-3C7D-43BA-B3F8-71D7523CA95E}" srcOrd="0" destOrd="0" presId="urn:microsoft.com/office/officeart/2005/8/layout/vList2"/>
    <dgm:cxn modelId="{62E45787-6992-4753-8CCB-BE3D3F33D083}" srcId="{0C530E99-CCEF-4B55-A231-A87B9C12E3F4}" destId="{6E6BB5A8-9478-4819-B37F-70774052CEAA}" srcOrd="0" destOrd="0" parTransId="{A7BAE16A-0ED4-462E-9AF2-1BA70CDC2C27}" sibTransId="{3EAC257B-A668-4D11-A67D-D58A8E537A86}"/>
    <dgm:cxn modelId="{337D79A9-4E0C-4CB6-88EA-99F5FE4EE499}" srcId="{0C530E99-CCEF-4B55-A231-A87B9C12E3F4}" destId="{7C6676A1-71DA-4602-93B6-A2D67BABC37F}" srcOrd="1" destOrd="0" parTransId="{FE14EA2D-4833-4349-8AB0-315950A1F330}" sibTransId="{FC4801FD-059E-488E-880F-76C7D54D1D6C}"/>
    <dgm:cxn modelId="{E8C467EE-39A5-4944-A728-A6CB1CDDE9D6}" type="presOf" srcId="{0C530E99-CCEF-4B55-A231-A87B9C12E3F4}" destId="{46052D9D-0CFB-4F07-A43D-4717F72F4160}" srcOrd="0" destOrd="0" presId="urn:microsoft.com/office/officeart/2005/8/layout/vList2"/>
    <dgm:cxn modelId="{89F61D52-3051-415E-A590-69FC5BCC9F3C}" type="presParOf" srcId="{46052D9D-0CFB-4F07-A43D-4717F72F4160}" destId="{9E678F1C-4C5E-438E-BE41-7AF1B65FE264}" srcOrd="0" destOrd="0" presId="urn:microsoft.com/office/officeart/2005/8/layout/vList2"/>
    <dgm:cxn modelId="{6050BE7D-0397-4BC1-992B-915940552517}" type="presParOf" srcId="{46052D9D-0CFB-4F07-A43D-4717F72F4160}" destId="{FE5C0DC1-A579-4A36-A557-5B23FA06A1B7}" srcOrd="1" destOrd="0" presId="urn:microsoft.com/office/officeart/2005/8/layout/vList2"/>
    <dgm:cxn modelId="{3DBA44CE-F69D-4536-A356-CD03EAB2D306}" type="presParOf" srcId="{46052D9D-0CFB-4F07-A43D-4717F72F4160}" destId="{34AE41A7-3C7D-43BA-B3F8-71D7523CA95E}" srcOrd="2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678F1C-4C5E-438E-BE41-7AF1B65FE264}">
      <dsp:nvSpPr>
        <dsp:cNvPr id="0" name=""/>
        <dsp:cNvSpPr/>
      </dsp:nvSpPr>
      <dsp:spPr>
        <a:xfrm>
          <a:off x="0" y="220241"/>
          <a:ext cx="11299825" cy="1918183"/>
        </a:xfrm>
        <a:prstGeom prst="round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19050">
          <a:solidFill>
            <a:srgbClr val="E7401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Stufe 1 – Durchführung von 3 IAM Workshops (</a:t>
          </a:r>
          <a:r>
            <a:rPr lang="de-DE" sz="1800" b="1" kern="1200" dirty="0" err="1">
              <a:solidFill>
                <a:srgbClr val="000000"/>
              </a:solidFill>
              <a:latin typeface="Calibri"/>
              <a:ea typeface="+mn-ea"/>
              <a:cs typeface="+mn-cs"/>
            </a:rPr>
            <a:t>JumpStarts</a:t>
          </a:r>
          <a:r>
            <a:rPr lang="de-DE" sz="1800" b="1" kern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)</a:t>
          </a:r>
          <a:br>
            <a:rPr lang="de-DE" sz="1800" b="1" kern="1200" dirty="0">
              <a:solidFill>
                <a:srgbClr val="000000"/>
              </a:solidFill>
              <a:latin typeface="Calibri"/>
              <a:ea typeface="+mn-ea"/>
              <a:cs typeface="+mn-cs"/>
            </a:rPr>
          </a:br>
          <a:r>
            <a:rPr lang="de-DE" sz="1600" b="0" kern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- IST-Aufnahme relevanter Daten, Systeme und Prozesse</a:t>
          </a:r>
          <a:br>
            <a:rPr lang="de-DE" sz="1600" b="0" kern="1200" dirty="0">
              <a:solidFill>
                <a:srgbClr val="000000"/>
              </a:solidFill>
              <a:latin typeface="Calibri"/>
              <a:ea typeface="+mn-ea"/>
              <a:cs typeface="+mn-cs"/>
            </a:rPr>
          </a:br>
          <a:r>
            <a:rPr lang="de-DE" sz="1600" b="0" kern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- Übersicht zur IAM-Prozessen sowie Ziel- &amp; Quellsystemen</a:t>
          </a:r>
          <a:br>
            <a:rPr lang="de-DE" sz="1600" b="0" kern="1200" dirty="0">
              <a:solidFill>
                <a:srgbClr val="000000"/>
              </a:solidFill>
              <a:latin typeface="Calibri"/>
              <a:ea typeface="+mn-ea"/>
              <a:cs typeface="+mn-cs"/>
            </a:rPr>
          </a:br>
          <a:r>
            <a:rPr lang="de-DE" sz="1600" b="0" kern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- Erarbeitung eines IAM-Zielbildes und einer Phasenplanung</a:t>
          </a:r>
          <a:br>
            <a:rPr lang="de-DE" sz="1600" b="0" kern="1200" dirty="0">
              <a:solidFill>
                <a:srgbClr val="000000"/>
              </a:solidFill>
              <a:latin typeface="Calibri"/>
              <a:ea typeface="+mn-ea"/>
              <a:cs typeface="+mn-cs"/>
            </a:rPr>
          </a:br>
          <a:r>
            <a:rPr lang="de-DE" sz="1600" b="0" kern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- Machbarkeit und Aufwandsplanung</a:t>
          </a:r>
          <a:br>
            <a:rPr lang="de-DE" sz="1600" b="0" kern="1200" dirty="0">
              <a:solidFill>
                <a:srgbClr val="000000"/>
              </a:solidFill>
              <a:latin typeface="Calibri"/>
              <a:ea typeface="+mn-ea"/>
              <a:cs typeface="+mn-cs"/>
            </a:rPr>
          </a:br>
          <a:r>
            <a:rPr lang="de-DE" sz="1600" b="0" kern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- Vorschlag zur Vorgehensweise und Ergebnisdokumentation</a:t>
          </a:r>
          <a:endParaRPr lang="en-US" sz="1800" b="0" kern="1200" dirty="0">
            <a:solidFill>
              <a:srgbClr val="000000"/>
            </a:solidFill>
            <a:latin typeface="Calibri"/>
            <a:ea typeface="+mn-ea"/>
            <a:cs typeface="+mn-cs"/>
          </a:endParaRPr>
        </a:p>
      </dsp:txBody>
      <dsp:txXfrm>
        <a:off x="93638" y="313879"/>
        <a:ext cx="11112549" cy="1730907"/>
      </dsp:txXfrm>
    </dsp:sp>
    <dsp:sp modelId="{34AE41A7-3C7D-43BA-B3F8-71D7523CA95E}">
      <dsp:nvSpPr>
        <dsp:cNvPr id="0" name=""/>
        <dsp:cNvSpPr/>
      </dsp:nvSpPr>
      <dsp:spPr>
        <a:xfrm>
          <a:off x="0" y="2325625"/>
          <a:ext cx="11299825" cy="1918183"/>
        </a:xfrm>
        <a:prstGeom prst="round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19050">
          <a:solidFill>
            <a:srgbClr val="E7401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Stufe 2 – Durchführung 1 PoCs für IAM</a:t>
          </a:r>
          <a:br>
            <a:rPr lang="de-DE" sz="1800" b="1" kern="1200" dirty="0">
              <a:solidFill>
                <a:srgbClr val="000000"/>
              </a:solidFill>
              <a:latin typeface="Calibri"/>
              <a:ea typeface="+mn-ea"/>
              <a:cs typeface="+mn-cs"/>
            </a:rPr>
          </a:br>
          <a:r>
            <a:rPr lang="de-DE" sz="1600" b="0" kern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- Gemeinsame Umsetzung der Phase 1 als PoC</a:t>
          </a:r>
          <a:br>
            <a:rPr lang="de-DE" sz="1800" b="1" kern="1200" dirty="0">
              <a:solidFill>
                <a:srgbClr val="000000"/>
              </a:solidFill>
              <a:latin typeface="Calibri"/>
              <a:ea typeface="+mn-ea"/>
              <a:cs typeface="+mn-cs"/>
            </a:rPr>
          </a:br>
          <a:r>
            <a:rPr lang="de-DE" sz="1600" b="0" kern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- Implementierung der Software und Prozesse für einen definierten Bereich</a:t>
          </a:r>
          <a:br>
            <a:rPr lang="de-DE" sz="1800" b="1" kern="1200" dirty="0">
              <a:solidFill>
                <a:srgbClr val="000000"/>
              </a:solidFill>
              <a:latin typeface="Calibri"/>
              <a:ea typeface="+mn-ea"/>
              <a:cs typeface="+mn-cs"/>
            </a:rPr>
          </a:br>
          <a:r>
            <a:rPr lang="de-DE" sz="1600" b="0" kern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- Betreuung des Proof-of-Concept durch einen OGiTiX Berater</a:t>
          </a:r>
          <a:br>
            <a:rPr lang="de-DE" sz="1600" b="0" kern="1200" dirty="0">
              <a:solidFill>
                <a:srgbClr val="000000"/>
              </a:solidFill>
              <a:latin typeface="Calibri"/>
              <a:ea typeface="+mn-ea"/>
              <a:cs typeface="+mn-cs"/>
            </a:rPr>
          </a:br>
          <a:r>
            <a:rPr lang="de-DE" sz="1600" b="0" kern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- Vorbereitung durch die Klinik (Prozesse, Rollen und Stakeholder) </a:t>
          </a:r>
          <a:br>
            <a:rPr lang="de-DE" sz="1600" b="0" kern="1200" dirty="0">
              <a:solidFill>
                <a:srgbClr val="000000"/>
              </a:solidFill>
              <a:latin typeface="Calibri"/>
              <a:ea typeface="+mn-ea"/>
              <a:cs typeface="+mn-cs"/>
            </a:rPr>
          </a:br>
          <a:r>
            <a:rPr lang="de-DE" sz="1600" b="0" kern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- Gemeinsame Auswertung und Präsentation der Ergebnisse des PoCs </a:t>
          </a:r>
          <a:br>
            <a:rPr lang="de-DE" sz="1600" b="0" kern="1200" dirty="0">
              <a:solidFill>
                <a:srgbClr val="000000"/>
              </a:solidFill>
              <a:latin typeface="Calibri"/>
              <a:ea typeface="+mn-ea"/>
              <a:cs typeface="+mn-cs"/>
            </a:rPr>
          </a:br>
          <a:r>
            <a:rPr lang="de-DE" sz="1600" b="0" kern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- Übernahme des PoCs in Echtzeitbetrieb bei Kauf der Software</a:t>
          </a:r>
          <a:endParaRPr lang="en-US" sz="1600" b="0" kern="1200" dirty="0">
            <a:solidFill>
              <a:srgbClr val="000000"/>
            </a:solidFill>
            <a:latin typeface="Calibri"/>
            <a:ea typeface="+mn-ea"/>
            <a:cs typeface="+mn-cs"/>
          </a:endParaRPr>
        </a:p>
      </dsp:txBody>
      <dsp:txXfrm>
        <a:off x="93638" y="2419263"/>
        <a:ext cx="11112549" cy="17309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6150AC-D9EB-4A21-A833-A35E6DDCD8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32D58-12AF-4844-8EA3-A5712D1297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AF2D0-8C19-45E3-848F-70764A05CE3F}" type="datetimeFigureOut">
              <a:rPr lang="en-US" smtClean="0"/>
              <a:t>2/13/23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8926E1-BC1B-4842-B98B-30F3EFC707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EF73F6-2347-42B5-8EE8-A98F97ECD6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74B6D-EF69-43AF-BF4A-A512CB9404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24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332DF8F0-FE31-6A44-9CBB-68CBB1B8AB72}" type="datetimeFigureOut">
              <a:rPr lang="en-US" smtClean="0"/>
              <a:t>2/13/23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0463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70837"/>
            <a:ext cx="5603240" cy="3657957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E55F4E61-1739-2140-86DC-36F048FEF3A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83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F4E61-1739-2140-86DC-36F048FEF3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2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Klinik in NRW lahm gelegt wegen eines </a:t>
            </a:r>
            <a:r>
              <a:rPr lang="de-DE" dirty="0" err="1"/>
              <a:t>unverwaltetem</a:t>
            </a:r>
            <a:r>
              <a:rPr lang="de-DE" dirty="0"/>
              <a:t> Servicekontos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F4E61-1739-2140-86DC-36F048FEF3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60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Stufenplanung und Definition Stufe 1 für PoC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Kriterien: Digitale Affinität, Standardisierungsgrad, HR-IT Affinität + Kritikalität</a:t>
            </a:r>
          </a:p>
          <a:p>
            <a:endParaRPr lang="de-DE" sz="1200" dirty="0"/>
          </a:p>
          <a:p>
            <a:r>
              <a:rPr lang="de-DE" sz="1200" dirty="0"/>
              <a:t>Optional: Formularbasierte IAM-Prozesse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F4E61-1739-2140-86DC-36F048FEF3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56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0518" y="716763"/>
            <a:ext cx="10673233" cy="3049066"/>
          </a:xfrm>
          <a:prstGeom prst="rect">
            <a:avLst/>
          </a:prstGeom>
          <a:effectLst/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 i="0">
                <a:solidFill>
                  <a:schemeClr val="accent2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70" indent="0">
              <a:buNone/>
              <a:defRPr sz="2400"/>
            </a:lvl2pPr>
            <a:lvl3pPr marL="1219140" indent="0">
              <a:buNone/>
              <a:defRPr sz="2133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 marL="3047848" indent="0">
              <a:buNone/>
              <a:defRPr sz="1867"/>
            </a:lvl6pPr>
            <a:lvl7pPr marL="3657418" indent="0">
              <a:buNone/>
              <a:defRPr sz="1867"/>
            </a:lvl7pPr>
            <a:lvl8pPr marL="4266987" indent="0">
              <a:buNone/>
              <a:defRPr sz="1867"/>
            </a:lvl8pPr>
            <a:lvl9pPr marL="4876557" indent="0">
              <a:buNone/>
              <a:defRPr sz="1867"/>
            </a:lvl9pPr>
          </a:lstStyle>
          <a:p>
            <a:pPr lvl="0"/>
            <a:r>
              <a:rPr lang="en-US"/>
              <a:t>Title of presentation in bold sentence case on a few lines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60519" y="4333205"/>
            <a:ext cx="4950890" cy="52949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000" b="0" i="0" cap="none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Presenter Name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65543" y="4870151"/>
            <a:ext cx="4948557" cy="62441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Role of presenter</a:t>
            </a:r>
          </a:p>
        </p:txBody>
      </p:sp>
      <p:pic>
        <p:nvPicPr>
          <p:cNvPr id="6" name="logo red-black" hidden="1">
            <a:extLst>
              <a:ext uri="{FF2B5EF4-FFF2-40B4-BE49-F238E27FC236}">
                <a16:creationId xmlns:a16="http://schemas.microsoft.com/office/drawing/2014/main" id="{D9431C18-DE81-6746-BA1B-9BFA0502C7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493" y="5888707"/>
            <a:ext cx="2291384" cy="553092"/>
          </a:xfrm>
          <a:prstGeom prst="rect">
            <a:avLst/>
          </a:prstGeom>
        </p:spPr>
      </p:pic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B6ECAED7-41F2-784D-90CC-844F7B95A8F9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8B5EE23-847D-E541-BBD5-A35739BD1B70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F7DC53A-24FD-D84E-B1FC-CC2494C4BCE4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CEB9B30-ED23-3B4C-A637-91B24EFCFC2E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DC53F2C-8E82-534D-A031-9ADF76004591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6610932-0324-204C-842A-B7E1C5CC7EEC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BEC392-5C3F-BA43-9920-7E5E144B77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5795C0A-4E81-8C4A-8684-B73B7FD4245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ACC7B52-CEC6-874A-A91A-71872293ED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AB4F3F1-CCC1-3647-9238-BBD6D5530E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76CA36F-F838-EB4F-B7BC-90987B1167D9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313AFF5-368C-6545-9E8A-3396B86EFBCB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3CE059D-0E83-1040-9C76-A3A74796AA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DC3DCAA-E274-D44C-BC5D-AF73934AC9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1D683EA-BA70-FC45-8989-9BAC4A6C12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93D404D-DBD3-DF41-B6E0-687D3CD640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9DE4BBC-85D1-9F49-8659-3322C2FC35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DA8BF26-9A61-474E-805D-7CA69A4503C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636FBB9-AECD-0A4C-ABAB-F0EAE5BF5FC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D978545-4A5D-7441-84BC-8877A0E2CD48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8AC0342A-C62A-464D-AF5B-3C2383C9AB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901" y="4870151"/>
            <a:ext cx="4951309" cy="62441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Role of presenter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1E1EC-1E8B-814E-AB1C-F5D1682B9D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2238" y="4333204"/>
            <a:ext cx="4954587" cy="53694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29" name="logo red-white">
            <a:extLst>
              <a:ext uri="{FF2B5EF4-FFF2-40B4-BE49-F238E27FC236}">
                <a16:creationId xmlns:a16="http://schemas.microsoft.com/office/drawing/2014/main" id="{EB241C81-0026-2B42-8918-14AB7930B6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2492" y="5878773"/>
            <a:ext cx="2291384" cy="56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78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|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5" y="459716"/>
            <a:ext cx="10674973" cy="1315417"/>
          </a:xfrm>
        </p:spPr>
        <p:txBody>
          <a:bodyPr anchor="ctr" anchorCtr="0">
            <a:normAutofit/>
          </a:bodyPr>
          <a:lstStyle>
            <a:lvl1pPr>
              <a:defRPr sz="3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header that takes up two lines because there are many words</a:t>
            </a:r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D1A1E2A3-D947-E743-AD6B-82F42DCA58BB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B90CF7-586A-1441-9B2E-BB7F0EC6A475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54DCF98-017C-C548-9E7C-45459F0A3135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A156E31-D82A-9642-9D81-FE048C1E2701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F5E467E-FA3D-924E-91D1-E0F8AA464FE2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1EB53C4-3062-D847-AEAD-D5C426436718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AD352B8-6919-4147-A14D-F1B54A30AD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D20CA73-8620-194C-B263-435B52FA39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57D6A86-889F-BF47-9C26-A1E42A4615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EA528CE-B258-CD40-A045-533F6EBFF2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83F64EB-0D18-BF4A-BC8E-3DD77EA9AC59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4ABADD3-42C2-904E-8EA5-128FC90DAAC3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2472DAB-30E2-E94D-9305-D26904BC32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311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7A8566A-7F6E-D345-B28D-9FA9F538A3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220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7F78B93-55EC-EB45-B10F-7A5E945FAB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25157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15678B1-71D0-944A-B6B8-78825828BA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16076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3D32BBB8-E23B-9A4C-9F3A-7DDB0E3007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545" y="1975048"/>
            <a:ext cx="10665935" cy="4371023"/>
          </a:xfrm>
        </p:spPr>
        <p:txBody>
          <a:bodyPr bIns="0"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56840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Full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3DC07CE-5461-F442-95A4-FDEF0C538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DBB7D5-06D5-A947-98BC-47BAB1A408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0518" y="2766219"/>
            <a:ext cx="10669482" cy="1325563"/>
          </a:xfrm>
        </p:spPr>
        <p:txBody>
          <a:bodyPr anchor="ctr" anchorCtr="0">
            <a:noAutofit/>
          </a:bodyPr>
          <a:lstStyle>
            <a:lvl1pPr algn="ctr">
              <a:defRPr sz="3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 for transition slide with photo in background</a:t>
            </a:r>
          </a:p>
        </p:txBody>
      </p:sp>
      <p:grpSp>
        <p:nvGrpSpPr>
          <p:cNvPr id="5" name="Group 4" hidden="1">
            <a:extLst>
              <a:ext uri="{FF2B5EF4-FFF2-40B4-BE49-F238E27FC236}">
                <a16:creationId xmlns:a16="http://schemas.microsoft.com/office/drawing/2014/main" id="{57050159-D3E2-824E-8612-207E0FAF7AA9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7E9159E-F7A4-E14D-ACEC-5C762A21344D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38A6F73-6F4F-CB43-A998-B3802CD1EE66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DBDA4CF-2862-434E-8EED-F527BAA9065D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02306C2-40EA-C143-9A05-79BE6007E328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1889C2-EDFE-984C-B8CC-F14ADC523145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3974324-8863-8743-9187-639D76CB9A9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71A4739-1F71-1E4C-A102-19A8C31E0B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123C5CC-38C0-FE4B-A979-983753E0BF4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4492330-0168-E048-B99B-17887E7D4E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AF771BE-A3A1-5F41-92A7-0539FDBC8584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9544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-hands 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9C23ACE-59DD-7B0B-9ADC-19244A8B1B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592" y="484188"/>
            <a:ext cx="4958531" cy="530351"/>
          </a:xfrm>
        </p:spPr>
        <p:txBody>
          <a:bodyPr anchor="b"/>
          <a:lstStyle>
            <a:lvl1pPr>
              <a:defRPr sz="1800" b="0">
                <a:solidFill>
                  <a:schemeClr val="accent3"/>
                </a:solidFill>
                <a:effectLst/>
              </a:defRPr>
            </a:lvl1pPr>
          </a:lstStyle>
          <a:p>
            <a:pPr lvl="0"/>
            <a:r>
              <a:rPr lang="en-US"/>
              <a:t>One line of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FB40BBA-1EF6-A17C-2C43-7C3836E4B7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8592" y="1014538"/>
            <a:ext cx="4958531" cy="915181"/>
          </a:xfrm>
        </p:spPr>
        <p:txBody>
          <a:bodyPr anchor="t"/>
          <a:lstStyle>
            <a:lvl1pPr>
              <a:defRPr sz="3600" b="1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Two lines of text here on two lines</a:t>
            </a:r>
          </a:p>
        </p:txBody>
      </p:sp>
      <p:grpSp>
        <p:nvGrpSpPr>
          <p:cNvPr id="14" name="Group 13" hidden="1">
            <a:extLst>
              <a:ext uri="{FF2B5EF4-FFF2-40B4-BE49-F238E27FC236}">
                <a16:creationId xmlns:a16="http://schemas.microsoft.com/office/drawing/2014/main" id="{4CDE4395-31C6-B94F-99BB-9044E1C6A12D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7C8D25-CB88-694E-8A1E-897CB7B78C8C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78E9F15-93CA-364F-A9E7-CC2A25C0FACC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176FC7C-9766-244B-80B2-B6F5ACFE77FA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A06FF83-32A9-1F4E-BD2E-04FEB1A32DFB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D5C69EB-A89B-5647-B803-FFA3E8D885C1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9771407-85A6-D947-8159-4B59A2B789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EC829AB-65F6-9841-98EC-564EC65476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D473E8D-2C96-F14D-BEB3-6856D2E12E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8E9256-813C-9B4B-BFAC-B7AE0B22BF9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1ACADBE-69E2-E245-A9DA-D39264DE63A3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6BAB70E-1BA1-8F47-861B-31F20DCEAD1C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7FFBEB9-FDF2-6D43-B8C1-1DCD272FE8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2447" y="3429000"/>
            <a:ext cx="5338527" cy="2917062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7525" indent="-2857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749300" indent="-2857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973137" indent="-2857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44567ABA-FBB9-6F4F-8BA6-9E7926FD56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0519" y="2716977"/>
            <a:ext cx="3859340" cy="550862"/>
          </a:xfrm>
          <a:noFill/>
        </p:spPr>
        <p:txBody>
          <a:bodyPr anchor="ctr">
            <a:noAutofit/>
          </a:bodyPr>
          <a:lstStyle>
            <a:lvl1pPr marL="0" indent="0" algn="l">
              <a:buNone/>
              <a:defRPr sz="1200" b="1" i="0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LABEL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58E719-C583-FC2C-6E3A-7A1F12B7C34E}"/>
              </a:ext>
            </a:extLst>
          </p:cNvPr>
          <p:cNvCxnSpPr>
            <a:cxnSpLocks/>
          </p:cNvCxnSpPr>
          <p:nvPr userDrawn="1"/>
        </p:nvCxnSpPr>
        <p:spPr>
          <a:xfrm>
            <a:off x="760518" y="2389632"/>
            <a:ext cx="5340096" cy="0"/>
          </a:xfrm>
          <a:prstGeom prst="line">
            <a:avLst/>
          </a:prstGeom>
          <a:ln cap="rnd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272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|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5" y="459716"/>
            <a:ext cx="10674973" cy="1315417"/>
          </a:xfrm>
        </p:spPr>
        <p:txBody>
          <a:bodyPr anchor="ctr" anchorCtr="0">
            <a:normAutofit/>
          </a:bodyPr>
          <a:lstStyle>
            <a:lvl1pPr>
              <a:defRPr sz="3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header that takes up two lines because there are many words</a:t>
            </a:r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D1A1E2A3-D947-E743-AD6B-82F42DCA58BB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B90CF7-586A-1441-9B2E-BB7F0EC6A475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54DCF98-017C-C548-9E7C-45459F0A3135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A156E31-D82A-9642-9D81-FE048C1E2701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F5E467E-FA3D-924E-91D1-E0F8AA464FE2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1EB53C4-3062-D847-AEAD-D5C426436718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AD352B8-6919-4147-A14D-F1B54A30AD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D20CA73-8620-194C-B263-435B52FA39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57D6A86-889F-BF47-9C26-A1E42A4615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EA528CE-B258-CD40-A045-533F6EBFF2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83F64EB-0D18-BF4A-BC8E-3DD77EA9AC59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4ABADD3-42C2-904E-8EA5-128FC90DAAC3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2472DAB-30E2-E94D-9305-D26904BC32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311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7A8566A-7F6E-D345-B28D-9FA9F538A3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220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7F78B93-55EC-EB45-B10F-7A5E945FAB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25157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15678B1-71D0-944A-B6B8-78825828BA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16076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3D32BBB8-E23B-9A4C-9F3A-7DDB0E3007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545" y="1975048"/>
            <a:ext cx="10665935" cy="4371023"/>
          </a:xfrm>
        </p:spPr>
        <p:txBody>
          <a:bodyPr bIns="0"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87444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| Title and Content |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5" y="459716"/>
            <a:ext cx="10674973" cy="1315417"/>
          </a:xfrm>
        </p:spPr>
        <p:txBody>
          <a:bodyPr anchor="ctr" anchorCtr="0">
            <a:normAutofit/>
          </a:bodyPr>
          <a:lstStyle>
            <a:lvl1pPr>
              <a:defRPr sz="3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header that takes up two lines because there are many words</a:t>
            </a:r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D1A1E2A3-D947-E743-AD6B-82F42DCA58BB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B90CF7-586A-1441-9B2E-BB7F0EC6A475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54DCF98-017C-C548-9E7C-45459F0A3135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A156E31-D82A-9642-9D81-FE048C1E2701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F5E467E-FA3D-924E-91D1-E0F8AA464FE2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1EB53C4-3062-D847-AEAD-D5C426436718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AD352B8-6919-4147-A14D-F1B54A30AD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D20CA73-8620-194C-B263-435B52FA39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57D6A86-889F-BF47-9C26-A1E42A4615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EA528CE-B258-CD40-A045-533F6EBFF2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83F64EB-0D18-BF4A-BC8E-3DD77EA9AC59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4ABADD3-42C2-904E-8EA5-128FC90DAAC3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2472DAB-30E2-E94D-9305-D26904BC32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311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7A8566A-7F6E-D345-B28D-9FA9F538A3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220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7F78B93-55EC-EB45-B10F-7A5E945FAB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25157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15678B1-71D0-944A-B6B8-78825828BA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16076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3D32BBB8-E23B-9A4C-9F3A-7DDB0E3007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545" y="1975048"/>
            <a:ext cx="10665935" cy="4371023"/>
          </a:xfrm>
        </p:spPr>
        <p:txBody>
          <a:bodyPr bIns="0"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77739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| Long Title, Subtitle, and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B880631-6424-054D-98CE-FE3529A370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175" y="1980160"/>
            <a:ext cx="10665754" cy="1036375"/>
          </a:xfrm>
        </p:spPr>
        <p:txBody>
          <a:bodyPr anchor="t" anchorCtr="0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/>
              <a:t>Subheading here on one or two lines because sometimes we write a lot here, too, and a lot of words take up a lot of space.</a:t>
            </a:r>
          </a:p>
        </p:txBody>
      </p: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C9614C38-9CD1-E14D-B6CE-148B2AB1AF2C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CA449E7-0D45-4F42-B44B-0E27E9CDE2FF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515F71E-4CDD-7541-9312-44C1F049936E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6A21EEE-C8B4-9B46-9EC8-2A558D9F6EF1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DA19BC-5379-544D-989C-4BE85CC686BC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BB7F901-0582-8849-8478-3D917397CAD6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54C1E39-B37D-E642-BF02-635B6E3F5D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0640255-03D1-3C4C-947A-CD675585DD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D3251E3-EA7A-2348-8AF2-024959E356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BDB320D-50B1-DB45-A486-E0D49D58B4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106B2BC-0829-BE42-9609-8C59DFDBD5C7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EFA0A6B-EB9F-F648-9878-8A3C01C6A4F7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380C5CA-D80C-0F4B-A236-A4C11D58E0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BE8E331-E0C7-474C-B3D5-4E74D0BF3B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E58B9C9-F697-6241-9F35-C9B2B95345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F74879B-79D6-6749-BFAC-92DCA2C038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E7BF2B5-B229-154B-905F-B196E78D66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E68D473-C981-284D-89CD-4D23F58F69F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64BB38B-BBBE-0649-B468-CB440C41EFE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B67380B-F644-D941-B6F8-B93CDD60A491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5647754-BEC7-154D-B552-77D878FEBC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547" y="3207501"/>
            <a:ext cx="10665934" cy="3138548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ABC28397-916F-FE48-9266-5A32CD524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8142"/>
            <a:ext cx="10660798" cy="1332988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2234806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| 2 columns with subtitles">
    <p:bg>
      <p:bgPr>
        <a:blipFill dpi="0" rotWithShape="1">
          <a:blip r:embed="rId2">
            <a:alphaModFix amt="3440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84B56-3BCC-D745-BE9D-6022B5BF2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43" y="1983617"/>
            <a:ext cx="4929527" cy="1023969"/>
          </a:xfrm>
        </p:spPr>
        <p:txBody>
          <a:bodyPr anchor="t" anchorCtr="0">
            <a:noAutofit/>
          </a:bodyPr>
          <a:lstStyle>
            <a:lvl1pPr>
              <a:defRPr sz="2100" b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9556C-0053-B54C-B893-F0E172A688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72248" y="1982899"/>
            <a:ext cx="4953735" cy="1023193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CEC726-7688-9847-BAC5-065205674C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2712" y="454582"/>
            <a:ext cx="10662313" cy="132763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 b="1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Long header that takes up two lines because there are many words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65495F8C-B0A5-0240-AAD7-7FC4267C178F}"/>
              </a:ext>
            </a:extLst>
          </p:cNvPr>
          <p:cNvGrpSpPr/>
          <p:nvPr userDrawn="1"/>
        </p:nvGrpSpPr>
        <p:grpSpPr>
          <a:xfrm>
            <a:off x="-7172" y="0"/>
            <a:ext cx="12213238" cy="6858000"/>
            <a:chOff x="-7172" y="0"/>
            <a:chExt cx="12213238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CCE903-D0BA-B84E-AAD6-56281A85B1A5}"/>
                </a:ext>
              </a:extLst>
            </p:cNvPr>
            <p:cNvSpPr/>
            <p:nvPr userDrawn="1"/>
          </p:nvSpPr>
          <p:spPr>
            <a:xfrm rot="5400000">
              <a:off x="-2617408" y="3074556"/>
              <a:ext cx="6000356" cy="76554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C5364AD-AD6A-9540-8451-B793187C251C}"/>
                </a:ext>
              </a:extLst>
            </p:cNvPr>
            <p:cNvSpPr/>
            <p:nvPr userDrawn="1"/>
          </p:nvSpPr>
          <p:spPr>
            <a:xfrm>
              <a:off x="0" y="0"/>
              <a:ext cx="12192000" cy="45715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772CC0-1372-B640-BEEE-C740B6D0A2CF}"/>
                </a:ext>
              </a:extLst>
            </p:cNvPr>
            <p:cNvSpPr/>
            <p:nvPr userDrawn="1"/>
          </p:nvSpPr>
          <p:spPr>
            <a:xfrm>
              <a:off x="-7172" y="6355080"/>
              <a:ext cx="12213238" cy="50292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E6E834-581E-164E-B813-87AA5D8C585E}"/>
                </a:ext>
              </a:extLst>
            </p:cNvPr>
            <p:cNvSpPr/>
            <p:nvPr userDrawn="1"/>
          </p:nvSpPr>
          <p:spPr>
            <a:xfrm rot="5400000">
              <a:off x="8779356" y="3115748"/>
              <a:ext cx="6073807" cy="75147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D5A174-DB90-584A-A654-619BABDFCBBB}"/>
                </a:ext>
              </a:extLst>
            </p:cNvPr>
            <p:cNvSpPr/>
            <p:nvPr userDrawn="1"/>
          </p:nvSpPr>
          <p:spPr>
            <a:xfrm>
              <a:off x="0" y="1792705"/>
              <a:ext cx="12192000" cy="19282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E414BB35-489D-9C4A-B188-DAF67CE796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5542" y="3207501"/>
            <a:ext cx="4936427" cy="3128093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608827A-FAB1-6049-87E2-D9DF4D1227F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72248" y="3216493"/>
            <a:ext cx="4953738" cy="311910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26" name="Group 25" hidden="1">
            <a:extLst>
              <a:ext uri="{FF2B5EF4-FFF2-40B4-BE49-F238E27FC236}">
                <a16:creationId xmlns:a16="http://schemas.microsoft.com/office/drawing/2014/main" id="{9275AE25-BB7E-C549-B1BA-32B264DF656E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1739DD7-77A5-4249-99DD-647AC830C7B8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5A94A7E-CBB4-A843-9A5C-932A099D9CD1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FA9097B-66DC-BF4F-9F1E-7629A372EFC5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FDE08F-A9E6-E947-BBBD-6C8D8DB50B3A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4311761-6574-E845-95FD-7611334778AC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EE4D372-A439-7A41-A6CB-DADE8754D8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9441E69-EBC0-8D42-AD9B-A3A1BEDED51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377D74E-1FFD-DD46-AF82-FBBD86D6F0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301D06-8D5B-E54A-ACBE-2F1D999542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C1FAF25-9F5F-7745-8CE9-31184E53BF95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2AD1F9D-A991-354C-B77C-4F1B6FDD77BF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4620C1D-EC47-2340-8639-B3BBA4F38E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8CA5597-79F0-4C4B-B781-5EC34BE8D7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6026D95-7EEE-0E47-B0C0-C46832C476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32A7C57-C3DB-904E-9F6E-4A6E26E509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0B55ACF-FB7B-384C-854D-D440E12C66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22D95BA-2951-2C44-B08D-EE8ADF63B3E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9405EDD-55D3-644B-9A76-8D9252176F6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CD49CD6-FA65-AA4E-ADB3-96F13D44171B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0644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| Title, Subtitle, and Bullets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65546" y="459717"/>
            <a:ext cx="10665936" cy="758936"/>
          </a:xfrm>
        </p:spPr>
        <p:txBody>
          <a:bodyPr anchor="ctr" anchorCtr="0">
            <a:noAutofit/>
          </a:bodyPr>
          <a:lstStyle>
            <a:lvl1pPr>
              <a:defRPr sz="3200" b="1"/>
            </a:lvl1pPr>
          </a:lstStyle>
          <a:p>
            <a:pPr lvl="0"/>
            <a:r>
              <a:rPr lang="en-US"/>
              <a:t>One line header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E4A7384-1C23-AD4B-A335-09C2E66AB5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175" y="1193448"/>
            <a:ext cx="10665754" cy="57910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grpSp>
        <p:nvGrpSpPr>
          <p:cNvPr id="14" name="Group 13" hidden="1">
            <a:extLst>
              <a:ext uri="{FF2B5EF4-FFF2-40B4-BE49-F238E27FC236}">
                <a16:creationId xmlns:a16="http://schemas.microsoft.com/office/drawing/2014/main" id="{EAFCFD9B-5667-FF48-8AFA-FBEA9E8B694B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8729A38-99CB-F347-8A69-0DB0C4496C55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D716649-64BC-3642-BE8C-10FE32BC0179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A68E57B-142D-E443-847E-72F258FA055A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FB340D1-A647-0540-9370-F415C83F55BC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C345530-B0EA-D049-A1AD-E8139B24394C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DBC82C-2F1C-804A-A0AF-D5B689485D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4E67380-3EB8-274A-8861-69F3ABFA79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B34D51D-2389-0F4A-BDE3-B7B0661F20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B573B48-A398-1F4C-A41C-EFA449B16E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A951DF0-6E55-AC41-BA5F-BDA5258E6853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FE88E3F-3B46-8847-BDD7-431918D437D0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10CB017-BCBE-744A-9EC9-C44D65927F5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311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291CE0D-A104-A544-81BC-1946525797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220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CD0DDE1-E634-7D46-B65F-46A19EACEF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25157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D5076B6-CA69-B44E-98AD-26A23E289E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16076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9F67B8B-F710-C84C-A140-765918F92A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547" y="1975048"/>
            <a:ext cx="10665934" cy="4371001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339098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| Title, Subtitle and 2 Columns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08F218A1-6329-444E-927E-99B5C9D2A7B8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E2049A-31EA-6842-B43E-B8015F3D66A7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9CED4C-25AB-294D-8A23-D4C3E2743FEA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1BC28E0-1C0D-3B43-8DEB-4EE892DBBF0C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021160A-80CC-304D-90DC-A58D7DE1303E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8C1EE64-9162-474F-BFBD-2DCDC7210AE7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2B36D9F-A1CF-6947-942A-2AFB09C2AF4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0FCF04-EBC3-A840-866A-0E1EEF3927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32EBF9D-1520-D64D-BF9D-0111F6EFD2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079B20B-00B1-EC4B-9F71-F3A80B3EE0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13EE842-2E83-4F43-BDC1-83FBE6858A37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F40F809-EA83-B44D-9B02-A363872655EB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12EE00D-0B06-5644-BCF6-A1C80660B8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311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3A35596-6A88-BB49-BDA4-1FF31A9490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220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1967CA8-BB33-494F-9FF6-6472BAAAE5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25157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4487A33-7300-6748-A5F3-D93879D856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16076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DC7D4DD-F5B4-CF4C-904F-31BABF70F2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0518" y="1975047"/>
            <a:ext cx="4948621" cy="4371013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8140365F-4124-484B-8D8B-3AE0CB7DBA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5392" y="1975047"/>
            <a:ext cx="4948621" cy="4371013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1AF6210-AE85-0949-9050-23459A6EC7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59717"/>
            <a:ext cx="10665936" cy="758936"/>
          </a:xfrm>
        </p:spPr>
        <p:txBody>
          <a:bodyPr anchor="ctr" anchorCtr="0">
            <a:noAutofit/>
          </a:bodyPr>
          <a:lstStyle>
            <a:lvl1pPr>
              <a:defRPr sz="3200" b="1"/>
            </a:lvl1pPr>
          </a:lstStyle>
          <a:p>
            <a:r>
              <a:rPr lang="en-US"/>
              <a:t>Header that takes up one line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F5D9E1B-B302-5141-887A-055C28BCF9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175" y="1193448"/>
            <a:ext cx="10665754" cy="57910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706763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| 2 columns with section heading"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84B56-3BCC-D745-BE9D-6022B5BF2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711" y="1489634"/>
            <a:ext cx="10667808" cy="1084601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Long header that takes up two lines because there are many words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4CBF3D9-D053-094B-B181-C8180E95EE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0518" y="484188"/>
            <a:ext cx="10675891" cy="550862"/>
          </a:xfrm>
        </p:spPr>
        <p:txBody>
          <a:bodyPr anchor="ctr">
            <a:noAutofit/>
          </a:bodyPr>
          <a:lstStyle>
            <a:lvl1pPr marL="0" indent="0" algn="l">
              <a:buNone/>
              <a:defRPr sz="1200" b="1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LABEL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3FA72AE4-DDDD-9941-93F0-E9EF46BBDD45}"/>
              </a:ext>
            </a:extLst>
          </p:cNvPr>
          <p:cNvGrpSpPr/>
          <p:nvPr userDrawn="1"/>
        </p:nvGrpSpPr>
        <p:grpSpPr>
          <a:xfrm>
            <a:off x="-7172" y="0"/>
            <a:ext cx="12213238" cy="6858000"/>
            <a:chOff x="-7172" y="0"/>
            <a:chExt cx="12213238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E1A256-9BBD-434C-88AB-25F3B8D5180B}"/>
                </a:ext>
              </a:extLst>
            </p:cNvPr>
            <p:cNvSpPr/>
            <p:nvPr userDrawn="1"/>
          </p:nvSpPr>
          <p:spPr>
            <a:xfrm rot="5400000">
              <a:off x="-2617408" y="3074556"/>
              <a:ext cx="6000356" cy="76554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43E83B-1910-EF46-997B-036DD5E23910}"/>
                </a:ext>
              </a:extLst>
            </p:cNvPr>
            <p:cNvSpPr/>
            <p:nvPr userDrawn="1"/>
          </p:nvSpPr>
          <p:spPr>
            <a:xfrm>
              <a:off x="0" y="0"/>
              <a:ext cx="12192000" cy="45715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AC2DCC-8111-6A4F-B8F5-955C350A47B4}"/>
                </a:ext>
              </a:extLst>
            </p:cNvPr>
            <p:cNvSpPr/>
            <p:nvPr userDrawn="1"/>
          </p:nvSpPr>
          <p:spPr>
            <a:xfrm>
              <a:off x="-7172" y="6355080"/>
              <a:ext cx="12213238" cy="50292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A9B4CE9-6585-524B-89D0-7F3A17FD0019}"/>
                </a:ext>
              </a:extLst>
            </p:cNvPr>
            <p:cNvSpPr/>
            <p:nvPr userDrawn="1"/>
          </p:nvSpPr>
          <p:spPr>
            <a:xfrm rot="5400000">
              <a:off x="8779356" y="3115748"/>
              <a:ext cx="6073807" cy="75147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38843D-67AF-934C-9025-38850BFFBC94}"/>
                </a:ext>
              </a:extLst>
            </p:cNvPr>
            <p:cNvSpPr/>
            <p:nvPr userDrawn="1"/>
          </p:nvSpPr>
          <p:spPr>
            <a:xfrm>
              <a:off x="0" y="1792705"/>
              <a:ext cx="12192000" cy="19282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A5A4B67F-5EC2-7A42-8E4C-41947B899691}"/>
              </a:ext>
            </a:extLst>
          </p:cNvPr>
          <p:cNvSpPr/>
          <p:nvPr userDrawn="1"/>
        </p:nvSpPr>
        <p:spPr>
          <a:xfrm>
            <a:off x="-7172" y="2536453"/>
            <a:ext cx="12192000" cy="1928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9212C259-A06B-D44E-9F90-F7CB253E5A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5543" y="2729280"/>
            <a:ext cx="4946751" cy="3606315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F4F39BB9-25F5-5F47-B816-4A2AC98367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72814" y="2729280"/>
            <a:ext cx="4953738" cy="3606315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32" name="Group 31" hidden="1">
            <a:extLst>
              <a:ext uri="{FF2B5EF4-FFF2-40B4-BE49-F238E27FC236}">
                <a16:creationId xmlns:a16="http://schemas.microsoft.com/office/drawing/2014/main" id="{960E6679-AA72-B446-B51F-1846AE565CDC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8F3DFA3-0480-D548-B97F-13CC1FBAB4A2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BDF8AEF-01DB-B14C-B6FC-946A0ED3074E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B70D267-BFBC-2444-97BD-71F8D9E125E9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B6216DF-0507-8745-92D1-0B4BEB2F9EE0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0FE9EB8-1ECA-F248-9D90-B7B50726497E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08A78DF-18C1-924A-B5F6-2F5E278C21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37ACBA-18FA-CA45-91D6-C280796E02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6291973-0339-8E45-ABF7-56F7803DC5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BDEBF67-0544-044E-8B19-1A46597A49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0B2A3A6-273F-E44E-8CFF-786B0AEDA1E9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CA00E03-9AE2-B247-AD18-C7AF190664D5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ECA2853-9E2A-A840-A18D-EEA94027C7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D94F537-1714-9645-98ED-B00CF834A0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BF1C8CE-D6BD-3C48-9F67-97159BF4FC4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0D90824-347B-4340-9E38-CB4ABCEB90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3FF8A3F-ADD1-A642-B607-2B26FD607E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6E27AB1-21F3-D74B-9562-9EF1384F20C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C1E508B-11B8-8F49-9D3B-7CEFF095D72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D50CF49-2D8F-E245-AE3C-DB24493F43E0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33046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| Title and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B4B9F2-749D-5E49-B347-79548A50F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59717"/>
            <a:ext cx="10660798" cy="1332988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6A837323-069F-F647-959C-021C026AF9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175" y="1980160"/>
            <a:ext cx="10665754" cy="1036375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here on two lines because sometimes we write a lot here, too. Subheading here on two lines because sometimes we write a lot here, too.</a:t>
            </a:r>
          </a:p>
        </p:txBody>
      </p:sp>
      <p:grpSp>
        <p:nvGrpSpPr>
          <p:cNvPr id="5" name="Group 4" hidden="1">
            <a:extLst>
              <a:ext uri="{FF2B5EF4-FFF2-40B4-BE49-F238E27FC236}">
                <a16:creationId xmlns:a16="http://schemas.microsoft.com/office/drawing/2014/main" id="{3DCC92FF-D655-574A-B0DC-0250654DDB07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EAC091F-9EBA-4248-82FA-A688EC881810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F45BCEA-DCD7-DE41-A550-801A3CFA4A5B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BB31BA6-F22C-4D41-AC58-589086ABDB68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9B14421-C044-3042-BF88-4E8ECF74B743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DC55F4E-3639-5946-A95E-24138E6BBA89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3790ABD-4F2A-3644-9FB1-B2CA917209B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68D1EC2-0420-244E-81F3-4721CA7D64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51A6102-5166-8F4A-9CDC-2831EEEA41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D85066F-6920-944E-9E35-A125953D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965D228-A3FE-FA41-8471-EF6291E90312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32978F-0F5A-574C-90AF-8708C0C14D40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439E9FB-3D81-2240-9EEB-F1D5776E17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1F3E032-C860-1F49-9397-3CCB0E1E58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B52114-7D84-C841-9E59-1BF28B03D8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B6E5EE0-E045-FA45-8A3A-8352371BFB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17F2CE7-8CD4-E943-BEBC-84A46769E2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CBBF020-4CC4-3A4A-A38D-2930548E86A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AEDFE2-B2A2-C34C-A02B-D86DC500994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F45AF15-B620-6743-92F0-F5E694954454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327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| Title and Content |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5" y="459716"/>
            <a:ext cx="10674973" cy="1315417"/>
          </a:xfrm>
        </p:spPr>
        <p:txBody>
          <a:bodyPr anchor="ctr" anchorCtr="0">
            <a:normAutofit/>
          </a:bodyPr>
          <a:lstStyle>
            <a:lvl1pPr>
              <a:defRPr sz="3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header that takes up two lines because there are many words</a:t>
            </a:r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D1A1E2A3-D947-E743-AD6B-82F42DCA58BB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B90CF7-586A-1441-9B2E-BB7F0EC6A475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54DCF98-017C-C548-9E7C-45459F0A3135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A156E31-D82A-9642-9D81-FE048C1E2701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F5E467E-FA3D-924E-91D1-E0F8AA464FE2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1EB53C4-3062-D847-AEAD-D5C426436718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AD352B8-6919-4147-A14D-F1B54A30AD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D20CA73-8620-194C-B263-435B52FA39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57D6A86-889F-BF47-9C26-A1E42A4615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EA528CE-B258-CD40-A045-533F6EBFF2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83F64EB-0D18-BF4A-BC8E-3DD77EA9AC59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4ABADD3-42C2-904E-8EA5-128FC90DAAC3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2472DAB-30E2-E94D-9305-D26904BC32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311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7A8566A-7F6E-D345-B28D-9FA9F538A3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220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7F78B93-55EC-EB45-B10F-7A5E945FAB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25157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15678B1-71D0-944A-B6B8-78825828BA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16076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3D32BBB8-E23B-9A4C-9F3A-7DDB0E3007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545" y="1975048"/>
            <a:ext cx="10665935" cy="4371023"/>
          </a:xfrm>
        </p:spPr>
        <p:txBody>
          <a:bodyPr bIns="0"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43483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| Intro section with light blue background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0517" y="1975048"/>
            <a:ext cx="10670933" cy="4371029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4CBF3D9-D053-094B-B181-C8180E95EE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46005"/>
            <a:ext cx="12192000" cy="133811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25000"/>
              </a:lnSpc>
              <a:buNone/>
              <a:defRPr sz="2100" b="0" i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Intro text in yellow can be on one or two lines, </a:t>
            </a:r>
            <a:br>
              <a:rPr lang="en-US"/>
            </a:br>
            <a:r>
              <a:rPr lang="en-US"/>
              <a:t>but two lines will look best</a:t>
            </a:r>
          </a:p>
        </p:txBody>
      </p:sp>
      <p:grpSp>
        <p:nvGrpSpPr>
          <p:cNvPr id="4" name="Group 3" hidden="1">
            <a:extLst>
              <a:ext uri="{FF2B5EF4-FFF2-40B4-BE49-F238E27FC236}">
                <a16:creationId xmlns:a16="http://schemas.microsoft.com/office/drawing/2014/main" id="{F914CD3C-885E-7849-9DC7-EA9C8CD5F48A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E6C7BCE-8365-8446-B3EB-F86C31A0EC00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B295243-8663-2F46-9599-0B514E4A1C8E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89C0FB8-771B-5743-ACDA-52EB51AF52C5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3A2E886-8927-D44B-A092-ED5B6D697F13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7C48A10-2B72-3040-8651-70E18CA18418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046794F-A949-5345-B1C7-FD7D3E3004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33B34CA-0339-5C4C-B72C-C9C7D1B12F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50C348-3D0C-9F47-9EB5-621C4F3DE7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C05DD0D-CBD4-6949-941A-68B050271E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2BC8872-0201-A440-9FF2-5DCCB2895371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C17058E-91B7-2947-83E9-C484967C5276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E2BB4C-9159-3F46-8310-4905081BE24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04AA00A-2961-E34A-9D50-D225936F6A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2348023-623C-1540-9136-B888B513FC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37CC1A2-5AE6-644E-A799-F507F21BF7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2D552F3-CF48-A846-B47A-F9EC7A5E43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9557EF1-7941-6E4A-8255-98BE7F1BC00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09B0F8D-AF6E-0C48-B46C-D406AD9D322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5BCAD0C-F73A-4349-8F49-7CCA1B03DE35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69726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| 2 columns on light grey background with section hea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AD28437-BCBD-9746-B9B6-3A58427776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9159" y="3207501"/>
            <a:ext cx="4949980" cy="3138580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12" name="Group 11" hidden="1">
            <a:extLst>
              <a:ext uri="{FF2B5EF4-FFF2-40B4-BE49-F238E27FC236}">
                <a16:creationId xmlns:a16="http://schemas.microsoft.com/office/drawing/2014/main" id="{F9844BC8-CBA6-7E4D-8AE9-CBB655A9BB64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5EFEA4-FA6A-BF49-94A8-154F0F5BFC59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861E10C-9EF6-1C4B-BF08-532DB1D2DC70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0619C90-21E9-0944-AAB2-28132E97136B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F5D75B-4061-EA4D-A82F-1C4CF86F7A90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354C9D-DD76-C945-9B17-AD407B11F570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966B38-F927-ED48-AC88-4D04E91A98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94EABA9-C658-FD40-8C6F-C1A3C7071E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012DD5D-0A9F-5044-843D-DB86DBDE35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51190EA-9E61-2041-B3FC-37A1A6BF7B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AA8BE53-9E08-1944-A023-6AD773397C24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57D037F-306E-7E48-98A6-CD6B6FDFDB0E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4B6F910-4C4C-B741-9347-FB4438A10B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3117C65-5694-A640-A3CB-2F3CD585ED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5C344C8-7FC2-CC49-968C-AD975250CC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C8B63C1-47D9-D949-A4B5-A7A1338CC8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DC73774-B205-B341-83CE-9EC5B28E28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94F40A-62C0-C847-9AA7-D3E05FEA199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79F2265-B79D-8A4A-A098-84CB976302E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D3FBBFE-F1EC-824C-903D-586B58297005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01B2B1A6-58EF-774E-9393-7C447362DC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1086" y="3207501"/>
            <a:ext cx="4949980" cy="3138580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A2EC062B-734C-0641-9783-149E412F46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9159" y="1670526"/>
            <a:ext cx="10662313" cy="132763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Long header that takes up two lines because there are many words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CD9EF7E-2DEB-8E4B-883C-EF232499FB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0518" y="484188"/>
            <a:ext cx="10675891" cy="550862"/>
          </a:xfrm>
        </p:spPr>
        <p:txBody>
          <a:bodyPr anchor="ctr">
            <a:noAutofit/>
          </a:bodyPr>
          <a:lstStyle>
            <a:lvl1pPr marL="0" indent="0" algn="l">
              <a:buNone/>
              <a:defRPr sz="1200" b="1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LABEL</a:t>
            </a:r>
          </a:p>
        </p:txBody>
      </p:sp>
    </p:spTree>
    <p:extLst>
      <p:ext uri="{BB962C8B-B14F-4D97-AF65-F5344CB8AC3E}">
        <p14:creationId xmlns:p14="http://schemas.microsoft.com/office/powerpoint/2010/main" val="27918428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| Light grey background with section hea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 hidden="1">
            <a:extLst>
              <a:ext uri="{FF2B5EF4-FFF2-40B4-BE49-F238E27FC236}">
                <a16:creationId xmlns:a16="http://schemas.microsoft.com/office/drawing/2014/main" id="{47385D11-04A5-FE4C-BFE8-B825999BEE4B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BB0CFF4-874C-A248-9224-958C0E5B3981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D40F9F7-9134-B645-90BF-DEB50E4D3E18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D84E4A8-83F6-B14D-9152-89072BACD182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A7EE002-29E1-3140-822B-776D19B7B68D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DFA6165-B3EF-BB47-A9E3-939EB14F7A97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770F5E0-E94A-9F4B-9FDE-D1BB4E4240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3CEA3AA-723B-D94C-8C96-348E3BB4A3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9DBA863-94EF-674A-8F9A-62340AE2944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264DEE2-D7B1-AD47-9D52-E97DCDC161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E5EF6F9-1547-B846-B54C-FDBB66087E40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EC4D1FF-9B5B-9D4E-99B8-3B02EAB4C88E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36898EF-D786-1541-9A10-9B1F40D2296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CE0B59-DCE9-F544-A6A6-5F3E51E1A8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CF90F36-3582-8447-864E-200EA5DD13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BF53116-A06D-1C42-9519-FF59DD642B4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5235435-325D-E641-AB96-9510484BA2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A891B5C-C038-944F-8ECC-D62892E4FDB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3EA43F2-B49D-2C42-AD67-F3A5DB3E92A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C9D4A81-6445-124D-A34B-4060E64283F8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F3062A2A-1265-E844-B793-B644F349BB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9158" y="3207501"/>
            <a:ext cx="10672319" cy="3138580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61847D10-3C8A-D149-9257-DF74DAC307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0518" y="484188"/>
            <a:ext cx="10675891" cy="550862"/>
          </a:xfrm>
        </p:spPr>
        <p:txBody>
          <a:bodyPr anchor="ctr">
            <a:noAutofit/>
          </a:bodyPr>
          <a:lstStyle>
            <a:lvl1pPr marL="0" indent="0" algn="l">
              <a:buNone/>
              <a:defRPr sz="1200" b="1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LABEL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DB92B298-34C0-F24D-BC3C-C95F883631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9159" y="1670526"/>
            <a:ext cx="10662313" cy="132763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18981446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| Orange background with section hea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612563CC-2668-FA4E-AA62-FA5D2A0804B9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8CF5C79-2F4B-7544-BE07-8651DB16BC72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6123B12-B955-194D-BBB8-5327DBE9933D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F690B2B-59DE-E244-9577-663071639231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204D6F1-67FE-324E-BC0E-DC64936138B9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15CC98E-8E05-2542-892B-FEB40991AA04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9A3AFED-96EA-654C-899B-CD9A7C276F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96B55B7-4843-E14A-B11B-A011FF3C4E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E00BEF4-97E2-1F4E-A26A-74B87D5C2E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9B66F2C-C1FA-F24F-A714-4ACC7A5438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A8E0367-EBC1-474F-86CA-57280048B1C9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44BC76E-3FA5-9C40-AB7F-FED7CBACAD2E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473B9F3-B59D-A24F-B4F5-3BB1B96812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40FD44-D982-1740-9CC8-D7A186F2D9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120C1CF-8222-6946-ADA7-36FF1FA34A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4749E20-A61A-1949-8921-8E61409BD8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4E4B79C-6C89-2C4D-86D0-084DD9DBEB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2992BB3-6C9F-214F-B893-A1431DBADA1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5BA27BE-8F3C-E348-BED7-B953DD0C67A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29CFA3B-5C0C-5942-80BE-355640787B7D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B0DE5AF6-EA70-1F41-987F-EB3DF083A2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9158" y="3207501"/>
            <a:ext cx="10672319" cy="3138580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2FB3C400-C354-5744-B1A8-01401C28DA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0518" y="484188"/>
            <a:ext cx="10675891" cy="550862"/>
          </a:xfrm>
        </p:spPr>
        <p:txBody>
          <a:bodyPr anchor="ctr">
            <a:noAutofit/>
          </a:bodyPr>
          <a:lstStyle>
            <a:lvl1pPr marL="0" indent="0" algn="l"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LABEL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BF055482-1976-8041-96BA-5E8DD21349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9159" y="1670526"/>
            <a:ext cx="10662313" cy="132763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283599965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1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0CD0C3-ECD5-C74B-8FD8-9710C4F7BE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8072" y="0"/>
            <a:ext cx="6099048" cy="6866575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950F033-BB44-744A-BAE6-E05F5D6460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2796" y="446010"/>
            <a:ext cx="4577722" cy="1338120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 on one or two lines</a:t>
            </a:r>
          </a:p>
        </p:txBody>
      </p:sp>
      <p:grpSp>
        <p:nvGrpSpPr>
          <p:cNvPr id="14" name="Group 13" hidden="1">
            <a:extLst>
              <a:ext uri="{FF2B5EF4-FFF2-40B4-BE49-F238E27FC236}">
                <a16:creationId xmlns:a16="http://schemas.microsoft.com/office/drawing/2014/main" id="{4CDE4395-31C6-B94F-99BB-9044E1C6A12D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7C8D25-CB88-694E-8A1E-897CB7B78C8C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78E9F15-93CA-364F-A9E7-CC2A25C0FACC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176FC7C-9766-244B-80B2-B6F5ACFE77FA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A06FF83-32A9-1F4E-BD2E-04FEB1A32DFB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D5C69EB-A89B-5647-B803-FFA3E8D885C1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9771407-85A6-D947-8159-4B59A2B789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EC829AB-65F6-9841-98EC-564EC65476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D473E8D-2C96-F14D-BEB3-6856D2E12E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8E9256-813C-9B4B-BFAC-B7AE0B22BF9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1ACADBE-69E2-E245-A9DA-D39264DE63A3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6BAB70E-1BA1-8F47-861B-31F20DCEAD1C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7FFBEB9-FDF2-6D43-B8C1-1DCD272FE8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4651" y="1975030"/>
            <a:ext cx="4576829" cy="437103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552545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,Text + Image 1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0CD0C3-ECD5-C74B-8FD8-9710C4F7BE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048" cy="6866575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4" name="Group 13" hidden="1">
            <a:extLst>
              <a:ext uri="{FF2B5EF4-FFF2-40B4-BE49-F238E27FC236}">
                <a16:creationId xmlns:a16="http://schemas.microsoft.com/office/drawing/2014/main" id="{4CDE4395-31C6-B94F-99BB-9044E1C6A12D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7C8D25-CB88-694E-8A1E-897CB7B78C8C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78E9F15-93CA-364F-A9E7-CC2A25C0FACC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176FC7C-9766-244B-80B2-B6F5ACFE77FA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A06FF83-32A9-1F4E-BD2E-04FEB1A32DFB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D5C69EB-A89B-5647-B803-FFA3E8D885C1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9771407-85A6-D947-8159-4B59A2B789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EC829AB-65F6-9841-98EC-564EC65476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D473E8D-2C96-F14D-BEB3-6856D2E12E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8E9256-813C-9B4B-BFAC-B7AE0B22BF9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1ACADBE-69E2-E245-A9DA-D39264DE63A3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6BAB70E-1BA1-8F47-861B-31F20DCEAD1C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7FFBEB9-FDF2-6D43-B8C1-1DCD272FE8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4651" y="1441183"/>
            <a:ext cx="4576829" cy="4904879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8E0A1A8-C6AC-904E-AB56-8C50349833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2795" y="484188"/>
            <a:ext cx="4577721" cy="550862"/>
          </a:xfrm>
        </p:spPr>
        <p:txBody>
          <a:bodyPr anchor="ctr">
            <a:noAutofit/>
          </a:bodyPr>
          <a:lstStyle>
            <a:lvl1pPr marL="0" indent="0" algn="l">
              <a:buNone/>
              <a:defRPr sz="1200" b="1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LABEL</a:t>
            </a:r>
          </a:p>
        </p:txBody>
      </p:sp>
    </p:spTree>
    <p:extLst>
      <p:ext uri="{BB962C8B-B14F-4D97-AF65-F5344CB8AC3E}">
        <p14:creationId xmlns:p14="http://schemas.microsoft.com/office/powerpoint/2010/main" val="32068965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0CD0C3-ECD5-C74B-8FD8-9710C4F7BE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0976" y="0"/>
            <a:ext cx="6099048" cy="6866575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950F033-BB44-744A-BAE6-E05F5D6460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0520" y="446010"/>
            <a:ext cx="3867630" cy="1338120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 on one or two lines</a:t>
            </a:r>
          </a:p>
        </p:txBody>
      </p:sp>
      <p:grpSp>
        <p:nvGrpSpPr>
          <p:cNvPr id="14" name="Group 13" hidden="1">
            <a:extLst>
              <a:ext uri="{FF2B5EF4-FFF2-40B4-BE49-F238E27FC236}">
                <a16:creationId xmlns:a16="http://schemas.microsoft.com/office/drawing/2014/main" id="{4CDE4395-31C6-B94F-99BB-9044E1C6A12D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7C8D25-CB88-694E-8A1E-897CB7B78C8C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78E9F15-93CA-364F-A9E7-CC2A25C0FACC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176FC7C-9766-244B-80B2-B6F5ACFE77FA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A06FF83-32A9-1F4E-BD2E-04FEB1A32DFB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D5C69EB-A89B-5647-B803-FFA3E8D885C1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9771407-85A6-D947-8159-4B59A2B789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EC829AB-65F6-9841-98EC-564EC65476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D473E8D-2C96-F14D-BEB3-6856D2E12E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8E9256-813C-9B4B-BFAC-B7AE0B22BF9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1ACADBE-69E2-E245-A9DA-D39264DE63A3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6BAB70E-1BA1-8F47-861B-31F20DCEAD1C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7FFBEB9-FDF2-6D43-B8C1-1DCD272FE8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2448" y="1975030"/>
            <a:ext cx="3875483" cy="437103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5886259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, Text + Image 2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hidden="1">
            <a:extLst>
              <a:ext uri="{FF2B5EF4-FFF2-40B4-BE49-F238E27FC236}">
                <a16:creationId xmlns:a16="http://schemas.microsoft.com/office/drawing/2014/main" id="{4CDE4395-31C6-B94F-99BB-9044E1C6A12D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7C8D25-CB88-694E-8A1E-897CB7B78C8C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78E9F15-93CA-364F-A9E7-CC2A25C0FACC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176FC7C-9766-244B-80B2-B6F5ACFE77FA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A06FF83-32A9-1F4E-BD2E-04FEB1A32DFB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D5C69EB-A89B-5647-B803-FFA3E8D885C1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9771407-85A6-D947-8159-4B59A2B789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EC829AB-65F6-9841-98EC-564EC65476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D473E8D-2C96-F14D-BEB3-6856D2E12E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8E9256-813C-9B4B-BFAC-B7AE0B22BF9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1ACADBE-69E2-E245-A9DA-D39264DE63A3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6BAB70E-1BA1-8F47-861B-31F20DCEAD1C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7FFBEB9-FDF2-6D43-B8C1-1DCD272FE8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2448" y="1441183"/>
            <a:ext cx="3859340" cy="4904879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7525" indent="-2857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749300" indent="-2857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73137" indent="-2857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44567ABA-FBB9-6F4F-8BA6-9E7926FD56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0519" y="484188"/>
            <a:ext cx="3859340" cy="550862"/>
          </a:xfrm>
          <a:noFill/>
        </p:spPr>
        <p:txBody>
          <a:bodyPr anchor="ctr">
            <a:noAutofit/>
          </a:bodyPr>
          <a:lstStyle>
            <a:lvl1pPr marL="0" indent="0" algn="l">
              <a:buNone/>
              <a:defRPr sz="1200" b="1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LABEL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0CD0C3-ECD5-C74B-8FD8-9710C4F7BE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0976" y="0"/>
            <a:ext cx="6099048" cy="6866575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7404256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0CD0C3-ECD5-C74B-8FD8-9710C4F7BE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4125"/>
            <a:ext cx="6099048" cy="6858000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950F033-BB44-744A-BAE6-E05F5D6460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4724" y="446010"/>
            <a:ext cx="4585794" cy="1338120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 on one or two lines</a:t>
            </a:r>
          </a:p>
        </p:txBody>
      </p:sp>
      <p:grpSp>
        <p:nvGrpSpPr>
          <p:cNvPr id="5" name="Group 4" hidden="1">
            <a:extLst>
              <a:ext uri="{FF2B5EF4-FFF2-40B4-BE49-F238E27FC236}">
                <a16:creationId xmlns:a16="http://schemas.microsoft.com/office/drawing/2014/main" id="{9864E3FC-E74C-504E-8D0A-E9D70ADB03E6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298B3E2-5B7D-A04A-A0D6-F2C6AAFEB001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45F2EA1-E5FD-F548-B4A0-8CB3A2D81727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CE6DE00-4079-DC4D-B2CC-D819947FCC9A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F65FAF-70C9-364D-A265-EBDBDACDDEDF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0C89D23-98D2-4741-AB75-14183026F0FB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A3ACBF1-A4EA-1D4D-AD98-44F3E456EA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6E3A91F-DF72-0549-B223-00F40EAA6C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A2183BF-1C14-E246-82C0-157C51CD25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338CB91-4997-074F-B39A-17E740A9787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64AA5D2-AFB7-9546-B125-4788D0C4662D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CCAE4D-76DC-8847-B31A-38DAD4563F25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F9A7818-BE2D-3D44-BDEA-8E8114E681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46581" y="1975030"/>
            <a:ext cx="4584900" cy="437103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8928093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0CD0C3-ECD5-C74B-8FD8-9710C4F7BE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1"/>
            <a:ext cx="6099048" cy="6853875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E6C6448-6C92-554E-B04B-A9F1B4FEF6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2712" y="446010"/>
            <a:ext cx="3859989" cy="1338120"/>
          </a:xfr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 on one or two lines</a:t>
            </a:r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3260DEDB-417A-1843-9581-B7D4132CE633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6692355-6FA7-BC44-9EC9-95A384A9D28A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23764D2-247F-B44E-8780-EB21EC6E4A64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61C6A30-09B6-914C-8C15-4948A78328AD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AE1721-211E-314F-BFD9-C03C5E7A8C75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78062AC-F449-E847-9482-3F8D2B36A401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612CD0B-B200-1C46-9EB5-36B6A854522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72A1883-9684-4B4E-8D32-D97D97AF49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1A60D6E-1B23-5843-9913-AD46F849D58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851B123-68B6-E341-A083-BFD25E2BBC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EC8F2A2-E8A6-D448-8203-A0B5898FCE5B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63CDDFF-B958-AC48-AB11-33B455C7B22F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D0F2682-1427-8A4B-8F46-ECA2E6A822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543" y="1975030"/>
            <a:ext cx="3857363" cy="437103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30720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| Long Title, Subtitle, and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B880631-6424-054D-98CE-FE3529A370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175" y="1980160"/>
            <a:ext cx="10665754" cy="1036375"/>
          </a:xfrm>
        </p:spPr>
        <p:txBody>
          <a:bodyPr anchor="t" anchorCtr="0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/>
              <a:t>Subheading here on one or two lines because sometimes we write a lot here, too, and a lot of words take up a lot of space.</a:t>
            </a:r>
          </a:p>
        </p:txBody>
      </p: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C9614C38-9CD1-E14D-B6CE-148B2AB1AF2C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CA449E7-0D45-4F42-B44B-0E27E9CDE2FF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515F71E-4CDD-7541-9312-44C1F049936E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6A21EEE-C8B4-9B46-9EC8-2A558D9F6EF1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DA19BC-5379-544D-989C-4BE85CC686BC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BB7F901-0582-8849-8478-3D917397CAD6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54C1E39-B37D-E642-BF02-635B6E3F5D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0640255-03D1-3C4C-947A-CD675585DD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D3251E3-EA7A-2348-8AF2-024959E356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BDB320D-50B1-DB45-A486-E0D49D58B4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106B2BC-0829-BE42-9609-8C59DFDBD5C7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EFA0A6B-EB9F-F648-9878-8A3C01C6A4F7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380C5CA-D80C-0F4B-A236-A4C11D58E0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BE8E331-E0C7-474C-B3D5-4E74D0BF3B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E58B9C9-F697-6241-9F35-C9B2B95345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F74879B-79D6-6749-BFAC-92DCA2C038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E7BF2B5-B229-154B-905F-B196E78D66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E68D473-C981-284D-89CD-4D23F58F69F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64BB38B-BBBE-0649-B468-CB440C41EFE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B67380B-F644-D941-B6F8-B93CDD60A491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5647754-BEC7-154D-B552-77D878FEBC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547" y="3207501"/>
            <a:ext cx="10665934" cy="3138548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ABC28397-916F-FE48-9266-5A32CD524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8142"/>
            <a:ext cx="10660798" cy="1332988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3412086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A5A94DC-63EF-8248-A430-031DC99CB6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9924" y="712659"/>
            <a:ext cx="2910568" cy="1071468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 on two lines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6AD58FDE-8F04-AC43-B083-896591707D36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413576" y="712659"/>
            <a:ext cx="7778424" cy="5382490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7C6B8A82-D198-FB47-A6DC-D33EE82A44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780" y="1975047"/>
            <a:ext cx="2910568" cy="4120098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32" name="Group 31" hidden="1">
            <a:extLst>
              <a:ext uri="{FF2B5EF4-FFF2-40B4-BE49-F238E27FC236}">
                <a16:creationId xmlns:a16="http://schemas.microsoft.com/office/drawing/2014/main" id="{D84D9D17-8742-254E-AE6C-B4207D345FBC}"/>
              </a:ext>
            </a:extLst>
          </p:cNvPr>
          <p:cNvGrpSpPr/>
          <p:nvPr userDrawn="1"/>
        </p:nvGrpSpPr>
        <p:grpSpPr>
          <a:xfrm>
            <a:off x="-133978" y="-361240"/>
            <a:ext cx="12459957" cy="7580480"/>
            <a:chOff x="-133978" y="-361240"/>
            <a:chExt cx="12459957" cy="758048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4699282-0461-FB42-B3D2-91F47E6F60A9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2CB50E4-1F48-B641-8D48-29E8786983E1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85F00A6-5FCA-8C4D-A9D2-B9328261A091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00BF517-1237-0048-AA0C-6E76690C4070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E8ABFCB-670C-1B46-9ED4-A2BF121F1556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3AD1E54-E670-204F-A6CD-6AB71958CB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7C39EF6-E5E1-B04C-98D9-E72406CFA0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20F5140-AD12-B942-9884-6982207DB7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1871154-1D7D-2048-AA2A-2A139454E3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08DA0DD-D606-3742-B6D4-122162A6A8BA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8C55EA1-B13A-6D4A-B503-41991DF57D22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5567464-83CD-3D40-B3EA-8BD5CDE660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B95A5A4-8564-5742-ACA5-2F8479343B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C11CFF9-83E7-6247-93FE-96BDA05C4D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258952-C610-2E4A-8D4C-0AB06BB68B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C662B61-2B6A-4044-9715-D07E9D1A2E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CD1D682-EA65-6648-835F-DBAED5C4A1D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21CC42A-0987-3649-A6A8-E701FF9C596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07308DD-6778-FB4E-B8FC-B35C01C1A688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557447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6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28BAB18-AAAF-3945-AA85-1230440D14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32212" y="712657"/>
            <a:ext cx="2884973" cy="1061649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 on two lines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F7320B5A-4DC0-7249-A752-D30C338D95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12657"/>
            <a:ext cx="7778424" cy="5382490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5" name="Group 24" hidden="1">
            <a:extLst>
              <a:ext uri="{FF2B5EF4-FFF2-40B4-BE49-F238E27FC236}">
                <a16:creationId xmlns:a16="http://schemas.microsoft.com/office/drawing/2014/main" id="{52BC654E-D9E2-2C4B-9A22-6C5EEFF68F8F}"/>
              </a:ext>
            </a:extLst>
          </p:cNvPr>
          <p:cNvGrpSpPr/>
          <p:nvPr userDrawn="1"/>
        </p:nvGrpSpPr>
        <p:grpSpPr>
          <a:xfrm>
            <a:off x="-133978" y="-361240"/>
            <a:ext cx="12459957" cy="7580480"/>
            <a:chOff x="-133978" y="-361240"/>
            <a:chExt cx="12459957" cy="758048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DA080DF-8976-8D42-8A67-34E7D3923C4D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1C5012F-7C6C-294C-8080-CE66A50D295E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B110A46-5B58-5A47-8350-B95C4DEBBF51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5AAC292-3E61-D144-9896-73F2D998686B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123B61E-A909-C64E-BAE4-94680B1DF0CC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8939BA7-8EA5-6A43-B6DC-493A78AE69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627E8F6-0B85-EE42-B907-BAEFAE1E30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A757A4F-17E8-974F-A8AC-06A923D8CB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3CC60A7-D2E9-C646-BDE7-B088E7163EA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75D904A-C992-3446-AE80-ED105454C344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A1646BD-2F24-8248-9587-7A064B181D37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28AA2A-AD10-5842-9D88-CCCDF5AD4F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DEA42A9-18FD-CB40-A1E1-697491824D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7F1E3EB-300E-A344-9049-74353F6E71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739BDB5-0827-1B4D-B36F-B4AB43543D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2BBB37C-B565-034D-B99E-957703533E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0EFC5A0-FCDE-F14B-BADA-64F3E11678C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9334B3E-EDA1-A447-8F3D-C8084C30828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D70CA15-1D55-324D-AEEF-03161890986A}"/>
                </a:ext>
              </a:extLst>
            </p:cNvPr>
            <p:cNvCxnSpPr/>
            <p:nvPr userDrawn="1"/>
          </p:nvCxnSpPr>
          <p:spPr>
            <a:xfrm>
              <a:off x="8156142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3EE57CCA-DACD-6148-BBE4-7524CE3EBA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33861" y="1975049"/>
            <a:ext cx="2897619" cy="4120094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147437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 Section heading 1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7440448-E0DD-F147-A2F1-72345804D3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9924" y="1506188"/>
            <a:ext cx="2905779" cy="1510713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 on two lines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7E12BC0E-4870-DC42-B95B-EA2BB01F86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13576" y="712584"/>
            <a:ext cx="7778424" cy="5382490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61" name="Group 60" hidden="1">
            <a:extLst>
              <a:ext uri="{FF2B5EF4-FFF2-40B4-BE49-F238E27FC236}">
                <a16:creationId xmlns:a16="http://schemas.microsoft.com/office/drawing/2014/main" id="{F0C731AD-235F-DF49-9891-0FDB0248F184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FB0F6AC-16FC-5B48-B522-D4824F541801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FAC3D31-08D1-D449-A072-35B0D4874546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6F67F8E-977D-454D-B2C6-A2ACF138AE72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DB8C6EB-CE72-504F-84A6-515452063DAC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B7376FB-B59C-A849-927D-08E4E31DE859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E6F01D4-890C-CB4B-A635-854E46A21A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C7C81B4-855E-7946-82AE-8417FFD575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63F08DA-DCF9-7149-8571-5D88CD826B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EA9B43A-55CB-7848-83C5-87B25E6E7F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D7B4AD5-E3BC-2F4B-8A9F-BAB459E2E62D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F35DFA8-6E59-E240-AEF8-2D4E735FDD2A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F3CC93F-CFF8-7E45-972C-000003DA535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2D00639-7B66-7D4D-85B2-091D2F8CF7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DE3DE15-1081-174F-BB29-3EA9851F56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8C14EE8-7C03-C542-AFC3-6CB382A302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4ECC444-237E-6A4D-BC81-B2775FEADAE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CA64603-FF68-514B-A4F3-A66A8F7D4F4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500128E-1300-C14E-84F5-2123E734BA6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BFB0CB8-AA1D-ED48-9BBE-6BD584A1EECC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 Placeholder 8">
            <a:extLst>
              <a:ext uri="{FF2B5EF4-FFF2-40B4-BE49-F238E27FC236}">
                <a16:creationId xmlns:a16="http://schemas.microsoft.com/office/drawing/2014/main" id="{AB3B2363-97C1-3C41-9E3A-64872BF6549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9781" y="3207183"/>
            <a:ext cx="2905776" cy="2887964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186254F5-FD9F-B94E-B918-F45DD7383F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0519" y="484188"/>
            <a:ext cx="2915038" cy="550862"/>
          </a:xfrm>
        </p:spPr>
        <p:txBody>
          <a:bodyPr anchor="ctr">
            <a:noAutofit/>
          </a:bodyPr>
          <a:lstStyle>
            <a:lvl1pPr marL="0" indent="0" algn="l">
              <a:buNone/>
              <a:defRPr sz="1200" b="1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LABEL</a:t>
            </a:r>
          </a:p>
        </p:txBody>
      </p:sp>
    </p:spTree>
    <p:extLst>
      <p:ext uri="{BB962C8B-B14F-4D97-AF65-F5344CB8AC3E}">
        <p14:creationId xmlns:p14="http://schemas.microsoft.com/office/powerpoint/2010/main" val="37479799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 Section heading 2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0CD0C3-ECD5-C74B-8FD8-9710C4F7BE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712659"/>
            <a:ext cx="7778424" cy="5382488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F6D742F-4D0F-8647-93F7-B0E87B921F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20701" y="1506188"/>
            <a:ext cx="2896484" cy="1510394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 on two lines</a:t>
            </a:r>
          </a:p>
        </p:txBody>
      </p:sp>
      <p:grpSp>
        <p:nvGrpSpPr>
          <p:cNvPr id="28" name="Group 27" hidden="1">
            <a:extLst>
              <a:ext uri="{FF2B5EF4-FFF2-40B4-BE49-F238E27FC236}">
                <a16:creationId xmlns:a16="http://schemas.microsoft.com/office/drawing/2014/main" id="{3987FB2B-658C-524A-9333-C55A6637FDFC}"/>
              </a:ext>
            </a:extLst>
          </p:cNvPr>
          <p:cNvGrpSpPr/>
          <p:nvPr userDrawn="1"/>
        </p:nvGrpSpPr>
        <p:grpSpPr>
          <a:xfrm>
            <a:off x="-133978" y="-361240"/>
            <a:ext cx="12459957" cy="7580480"/>
            <a:chOff x="-133978" y="-361240"/>
            <a:chExt cx="12459957" cy="758048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640326B-64E4-AD46-90C4-251DA0517EAE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2D6D302-3CB6-BB44-8E35-20FE8674AE5C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E011100-36B2-7E45-81B4-D48FEF155E8B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5F80DEE-AC82-4848-87CF-2D40C7679EA6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93FB139-4BBF-434F-8FAC-019F8B367B95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38D0DF0-E13D-2947-9546-4799D10237A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607E609-80E5-F247-A3B5-5D55E961F19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736FEAA-F1F6-7243-A893-68EE90516E2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2A1C7BE-CC39-9743-89EB-5B077EFC62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8045278-85E4-B847-AD3D-CEB7F6B8556C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B642616-B9DE-E643-9754-0DD805028E83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FE98666-0D51-C24F-96E7-99549424E2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EFC28-01F8-074D-809E-97611CC1A1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9BF34CA-421A-574D-8656-9EF555A112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29F20EB-01B6-D74C-9391-BB2C3339F0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ACF8EDC-0EF5-F54F-B2F7-1F70BC5572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5796767-9E38-1746-A462-957D0569FFF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28A9D57-AE83-3240-800C-F2209985F65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4BA46CE-70BB-8D45-BD66-576251D2B8E3}"/>
                </a:ext>
              </a:extLst>
            </p:cNvPr>
            <p:cNvCxnSpPr/>
            <p:nvPr userDrawn="1"/>
          </p:nvCxnSpPr>
          <p:spPr>
            <a:xfrm>
              <a:off x="8156142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 Placeholder 8">
            <a:extLst>
              <a:ext uri="{FF2B5EF4-FFF2-40B4-BE49-F238E27FC236}">
                <a16:creationId xmlns:a16="http://schemas.microsoft.com/office/drawing/2014/main" id="{70DCD397-A306-C545-B443-22DE4DA3C22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18596" y="3207500"/>
            <a:ext cx="2879780" cy="2887647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A023D328-7ADF-5841-BE39-72500A43F4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3861" y="484188"/>
            <a:ext cx="2902548" cy="550862"/>
          </a:xfrm>
        </p:spPr>
        <p:txBody>
          <a:bodyPr anchor="ctr">
            <a:noAutofit/>
          </a:bodyPr>
          <a:lstStyle>
            <a:lvl1pPr marL="0" indent="0" algn="l">
              <a:buNone/>
              <a:defRPr sz="1200" b="1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LABEL</a:t>
            </a:r>
          </a:p>
        </p:txBody>
      </p:sp>
    </p:spTree>
    <p:extLst>
      <p:ext uri="{BB962C8B-B14F-4D97-AF65-F5344CB8AC3E}">
        <p14:creationId xmlns:p14="http://schemas.microsoft.com/office/powerpoint/2010/main" val="61411765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Heading 1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ECE88F1-22AE-8049-AD7E-FA750D6B91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8645" y="1985532"/>
            <a:ext cx="5330449" cy="4369547"/>
          </a:xfrm>
          <a:noFill/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3" name="Group 12" hidden="1">
            <a:extLst>
              <a:ext uri="{FF2B5EF4-FFF2-40B4-BE49-F238E27FC236}">
                <a16:creationId xmlns:a16="http://schemas.microsoft.com/office/drawing/2014/main" id="{11A32264-8E85-BF44-B714-6A30C32558FA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70E0BA0-8994-6941-B3A4-0687F4463832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37A5295-2F6D-5A4B-817F-C276931EA105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C45BCAE-BD1F-E544-853F-DFD6E76CC53C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BD3E4CD-191C-3141-8503-E3577CA2B210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B2195D-AAAC-C944-8DB1-91E4DAC98D97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5547A02-F38E-2B45-A2B7-CAED2AD097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9416DA5-0C85-194A-B36A-A57064D6E44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FA10219-A039-2443-A26D-08E7CF43F4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5F33D02-F8F1-034C-818D-425A851EA2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EBC18A2-66A0-0348-BC2A-7C1C9649FE50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B07B5A0-CE3C-C64C-AA7F-2A94163E7FB8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9999BDC-8EA3-9247-90DD-D291E6C3154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CF40ADF-7191-B44C-ACB0-9320C494CF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5DC5C40-17CA-2147-99BF-082B90B985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33E4683-6E7A-AC42-954F-5F990AB7C0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8746AA7-D285-0B4E-8425-0818031E9B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B7508E-E247-4C46-B465-5E6EE5EE38D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1479972-E8EF-4041-8F0D-032A3FC774B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986E248-079F-8E47-BCD9-ADB56B0A5C94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4EAB57CB-0F82-834C-BAFF-8A41ABB4E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9E7F5C91-88CB-4B4A-AF9A-F2B29F495A6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832546" y="1975048"/>
            <a:ext cx="4600792" cy="4362029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877716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Heading 2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ECE88F1-22AE-8049-AD7E-FA750D6B91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1985533"/>
            <a:ext cx="5330453" cy="4369547"/>
          </a:xfrm>
          <a:noFill/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6" name="Group 5" hidden="1">
            <a:extLst>
              <a:ext uri="{FF2B5EF4-FFF2-40B4-BE49-F238E27FC236}">
                <a16:creationId xmlns:a16="http://schemas.microsoft.com/office/drawing/2014/main" id="{A51ED659-ED19-B640-8D06-D9BB904329A3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1C04AD5-A9FC-8B40-9DD4-313E1617D9AE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7D11EB3-7516-444E-BCF3-859964627B23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1FB93A7-8490-6549-B546-E8757F2D81F0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928710D-32F8-D540-9CD2-414FBAB30C5D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C36D7B2-706C-9047-8A46-8DC293146E6C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2982D08-14F3-0B45-836B-858CF593748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29CBADF-F0D8-4A4D-8CCC-88A6072091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46E90AB-3747-044B-8B44-3A5F7035F1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A6E705-2558-D14D-B8DA-9AE371F994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16D3FA2-E714-1B49-BF83-F99CB84C31BA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9EB2D7-7E67-FE44-AE9A-48557405CF74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9108BDC-5395-5340-8B92-3A9E117C04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DA91B3E-3655-DE4C-9788-1DB4AD0F07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341C68F-4452-144F-BA4C-4DC281F991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704D3F6-413B-3E45-B285-D83F59ED16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2EC6E15-D183-504C-BDF8-1688FBC8C8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0746C61-7B2E-EB46-BB3E-EFDA11A77B2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1CC9FBE-8B3E-6545-8009-EC2560E2A61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49CA9D3-3B98-AC4E-A4A3-19075593E829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6E189279-70C9-1C45-8855-51018FD230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A56DD7D2-28A9-3542-BAD6-E2E76E46337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60519" y="1975048"/>
            <a:ext cx="3859822" cy="4362029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661626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Heading 3"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EF6478FF-CA2D-924B-AFA5-A7DC837DBD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65545" y="1966479"/>
            <a:ext cx="3253337" cy="4400340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4" name="Group 13" hidden="1">
            <a:extLst>
              <a:ext uri="{FF2B5EF4-FFF2-40B4-BE49-F238E27FC236}">
                <a16:creationId xmlns:a16="http://schemas.microsoft.com/office/drawing/2014/main" id="{917ECE37-FA46-AD44-BEB0-DB70ABB68803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D79C4FC-0315-4F47-A401-24C61BA4D784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20EA246-EED7-EF43-B2CA-E47273753BDE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DFE062-8358-4743-8C0F-5AA8DCBAA07E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210DA49-DAB5-584B-A90D-FDD894CC225A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E772AF-466D-5941-8940-6854F72474BB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BF8D63-3509-C84E-9A50-A66132E160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BD059B2-8260-AA43-9527-1988D6DF98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0C0552C-7461-DA45-915A-E6A0F1E535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4B961E0-43DF-3B4D-A377-B317BEC55DE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D5C467B-F7E9-B043-AC06-A2985353B3C2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362114D-656C-404D-814B-5F84E9CFCAB1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98829A5-1ECF-A741-AAE9-40E27C7D33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D2F4891-D1C6-734B-9088-7159389CDE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F935AA6-4E57-594E-B7C6-EB63359D0E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4C3A2FE-1E24-BC4C-BA82-7AA0829AF9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1E00F6A-7645-B841-8B91-9C2D45B2E1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8A05FBA-4C8E-E842-B014-A8B27B13121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87DAAF6-82B1-3C4B-9259-962C896E03B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69E689A-4FF0-EF41-88FA-64388F933995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2C4B3505-83BA-D047-BC14-A6F0397BBB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8302FBF8-8B50-974B-8B48-05432707B8A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71739" y="1975048"/>
            <a:ext cx="6664877" cy="4362029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6990980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Heading 4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hidden="1">
            <a:extLst>
              <a:ext uri="{FF2B5EF4-FFF2-40B4-BE49-F238E27FC236}">
                <a16:creationId xmlns:a16="http://schemas.microsoft.com/office/drawing/2014/main" id="{02EA618E-85D9-6F41-82D1-FD111112A270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693BB10-E3C8-3B4D-BDBF-663FB4E87710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D207678-F9D8-BD48-BFE2-4339BAF91C50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582E206-1E8A-6C4F-A1D4-91F68CE28C87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D559170-5615-6540-8AA6-91B9FE960F2B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ECFE7D1-F8B5-054F-90E7-D156952120C5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CBC0937-E477-8D45-AE12-7E249BAC0D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D53DEAC-C47D-4441-83C9-CB85B6315D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E4ACC06-34CA-9747-ABBB-1F07BBB482C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BABD1EF-5A2E-2D46-8F10-BABA0381F4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21BD14F-7AAC-014E-B8FE-9A18E35B780A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0E0A14-03B4-7D4A-9CDD-8367ACD80016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8D16107-5B24-C642-8F0E-2CCF43A4B7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1AE5E31-F634-F64D-9AF3-A1A3389547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92296BD-E437-2040-ACFF-D4EE2F4618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94DD38-5914-314F-90A0-220A24FEC12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669BE19-EB91-2045-96CD-B1E4FDE504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0C789F1-88A8-1E45-9367-2B7144A4DE5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F02CF78-DC18-7244-8798-1FB31731144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B7D5B35-CE3D-5C48-B2E6-63E625B9789F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86E9F733-8725-6E4C-BD0A-D27DD8B60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35" name="Picture Placeholder 10">
            <a:extLst>
              <a:ext uri="{FF2B5EF4-FFF2-40B4-BE49-F238E27FC236}">
                <a16:creationId xmlns:a16="http://schemas.microsoft.com/office/drawing/2014/main" id="{CEC555C7-584D-384A-BDC0-56814434240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75575" y="1966479"/>
            <a:ext cx="3253337" cy="4400340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A25C52F0-FA64-1E47-9E26-F005F431A62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3087" y="1975048"/>
            <a:ext cx="5940027" cy="4362029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380456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Heading 5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FB734-D488-D743-A7BF-07BD0D9052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5544" y="517642"/>
            <a:ext cx="10681122" cy="1185650"/>
          </a:xfrm>
        </p:spPr>
        <p:txBody>
          <a:bodyPr anchor="ctr" anchorCtr="0"/>
          <a:lstStyle>
            <a:lvl1pPr>
              <a:defRPr sz="3200" b="1"/>
            </a:lvl1pPr>
          </a:lstStyle>
          <a:p>
            <a:r>
              <a:rPr lang="en-US"/>
              <a:t>Long header that takes up two lines because there are many words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EE19-4131-D248-88A7-A3A624C83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44" y="1983624"/>
            <a:ext cx="10671071" cy="1041963"/>
          </a:xfrm>
        </p:spPr>
        <p:txBody>
          <a:bodyPr anchor="ctr" anchorCtr="0">
            <a:noAutofit/>
          </a:bodyPr>
          <a:lstStyle>
            <a:lvl1pPr>
              <a:defRPr sz="21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 hidden="1">
            <a:extLst>
              <a:ext uri="{FF2B5EF4-FFF2-40B4-BE49-F238E27FC236}">
                <a16:creationId xmlns:a16="http://schemas.microsoft.com/office/drawing/2014/main" id="{6DA27C09-D9E8-9740-9086-1298CEB0621F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5D02E57-8D32-9E43-8DFE-854544502F08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115A941-BEC7-7D4B-81CB-1FC424118B3A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352AD84-AFFB-B74B-ADF8-F52DE06F6948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B5D7B96-3479-EB48-B434-133708CB27C4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4D837E9-2D92-4E48-A81F-BF0CFBC71DE5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9C9D12-2080-4249-988F-A0422CF5A5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4CB4BE4-5E9A-9441-BDD2-A4CC99F930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3F8FC2-9F87-3948-8F91-AD03550B901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DC8981B-4C8F-B847-93BA-B4C8714CB5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B5781F7-B5FA-5148-B1CC-AAA51276FC7A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5217DD4-4AE1-B945-859B-8A13FF73F9D2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E70D01B-1981-814D-829A-E270219B1F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E2B994A-BB67-FA43-B243-2EC77AB15E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A67542E-9BFB-8D4A-B0B8-E89F203BA45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A2DEC5A-468E-DC42-8E0D-94268EB2F47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D2224C6-2265-634C-B354-3E91051428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D81791A-2742-5B4E-9BFF-BE0CE9058E2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AE41E11-72B8-AC45-8ED1-C8D3427866B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D5071B3-1F37-3A4C-ADBD-A6570C55AE91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Picture Placeholder 10">
            <a:extLst>
              <a:ext uri="{FF2B5EF4-FFF2-40B4-BE49-F238E27FC236}">
                <a16:creationId xmlns:a16="http://schemas.microsoft.com/office/drawing/2014/main" id="{B26C3960-4DB4-D44E-80E9-6F2F4F25342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65545" y="3209757"/>
            <a:ext cx="3253337" cy="3157062"/>
          </a:xfrm>
          <a:noFill/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75B53ED3-CB63-E14B-B7BA-5C681127D3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55427" y="3207501"/>
            <a:ext cx="6670914" cy="3129576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654603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Heading with 2 column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 hidden="1">
            <a:extLst>
              <a:ext uri="{FF2B5EF4-FFF2-40B4-BE49-F238E27FC236}">
                <a16:creationId xmlns:a16="http://schemas.microsoft.com/office/drawing/2014/main" id="{D38C16CE-8785-614B-8435-68E6803FAA0A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57AC0EE-3830-F042-A2AB-1392E3340451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F034BF3-E256-4349-A923-A5B1CEDFF5D4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5E19F23-6F34-3C4D-81E8-0B7E81259E2B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7DF0677-78BD-2D47-9075-EBC5803D4035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E3C1134-3B87-2744-B155-D12E8F6D772F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AD1C9A1-7247-ED44-BF94-7EA48B6285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BA7B533-8175-F341-BEE0-95636B6FA4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E28E568-DB1C-0940-BA02-4370531BBF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B9FC8AA-0287-EB40-92F6-79635343A4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045D959-BD12-E247-84D4-B0361C9ED815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8BC79E2-D456-0E4A-AD58-FF30FD1862E5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CD77B15-FFF3-3448-A5BB-79D849E01B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FF0C8A-A36C-0840-A1A8-1463F96D09A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935D03B-C774-104F-8AE5-D1AA9BFE72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8975E77-2425-6C48-8B2C-B11B477E62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95356D3-4B90-C44C-8C8D-901CB3AE49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5615CDB-9C2C-AA47-8431-E2F224919E0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85056A0-E78D-774F-B3C5-C42F0006927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2475329-3053-E543-85F2-4F0EE46A7AB5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7B4F98B6-F93F-5D4F-90DE-91C531AF3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36" name="Picture Placeholder 10">
            <a:extLst>
              <a:ext uri="{FF2B5EF4-FFF2-40B4-BE49-F238E27FC236}">
                <a16:creationId xmlns:a16="http://schemas.microsoft.com/office/drawing/2014/main" id="{C5D7180E-CDB9-C44B-AC22-EC6A220D157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68992" y="1976895"/>
            <a:ext cx="4154743" cy="4369186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DC5A9A4D-8A30-2D47-9EB1-278B95C34FA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744785" y="1975048"/>
            <a:ext cx="2678223" cy="4362029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C0F80D94-B507-2141-BE72-FF9B744849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673618" y="1975048"/>
            <a:ext cx="2678223" cy="4362029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903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| 2 columns with subtitles">
    <p:bg>
      <p:bgPr>
        <a:blipFill dpi="0" rotWithShape="1">
          <a:blip r:embed="rId2">
            <a:alphaModFix amt="3440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84B56-3BCC-D745-BE9D-6022B5BF2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43" y="1983617"/>
            <a:ext cx="4929527" cy="1023969"/>
          </a:xfrm>
        </p:spPr>
        <p:txBody>
          <a:bodyPr anchor="t" anchorCtr="0">
            <a:noAutofit/>
          </a:bodyPr>
          <a:lstStyle>
            <a:lvl1pPr>
              <a:defRPr sz="2100" b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9556C-0053-B54C-B893-F0E172A688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72248" y="1982899"/>
            <a:ext cx="4953735" cy="1023193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CEC726-7688-9847-BAC5-065205674C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2712" y="454582"/>
            <a:ext cx="10662313" cy="132763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 b="1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Long header that takes up two lines because there are many words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65495F8C-B0A5-0240-AAD7-7FC4267C178F}"/>
              </a:ext>
            </a:extLst>
          </p:cNvPr>
          <p:cNvGrpSpPr/>
          <p:nvPr userDrawn="1"/>
        </p:nvGrpSpPr>
        <p:grpSpPr>
          <a:xfrm>
            <a:off x="-7172" y="0"/>
            <a:ext cx="12213238" cy="6858000"/>
            <a:chOff x="-7172" y="0"/>
            <a:chExt cx="12213238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CCE903-D0BA-B84E-AAD6-56281A85B1A5}"/>
                </a:ext>
              </a:extLst>
            </p:cNvPr>
            <p:cNvSpPr/>
            <p:nvPr userDrawn="1"/>
          </p:nvSpPr>
          <p:spPr>
            <a:xfrm rot="5400000">
              <a:off x="-2617408" y="3074556"/>
              <a:ext cx="6000356" cy="76554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C5364AD-AD6A-9540-8451-B793187C251C}"/>
                </a:ext>
              </a:extLst>
            </p:cNvPr>
            <p:cNvSpPr/>
            <p:nvPr userDrawn="1"/>
          </p:nvSpPr>
          <p:spPr>
            <a:xfrm>
              <a:off x="0" y="0"/>
              <a:ext cx="12192000" cy="45715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772CC0-1372-B640-BEEE-C740B6D0A2CF}"/>
                </a:ext>
              </a:extLst>
            </p:cNvPr>
            <p:cNvSpPr/>
            <p:nvPr userDrawn="1"/>
          </p:nvSpPr>
          <p:spPr>
            <a:xfrm>
              <a:off x="-7172" y="6355080"/>
              <a:ext cx="12213238" cy="50292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E6E834-581E-164E-B813-87AA5D8C585E}"/>
                </a:ext>
              </a:extLst>
            </p:cNvPr>
            <p:cNvSpPr/>
            <p:nvPr userDrawn="1"/>
          </p:nvSpPr>
          <p:spPr>
            <a:xfrm rot="5400000">
              <a:off x="8779356" y="3115748"/>
              <a:ext cx="6073807" cy="75147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D5A174-DB90-584A-A654-619BABDFCBBB}"/>
                </a:ext>
              </a:extLst>
            </p:cNvPr>
            <p:cNvSpPr/>
            <p:nvPr userDrawn="1"/>
          </p:nvSpPr>
          <p:spPr>
            <a:xfrm>
              <a:off x="0" y="1792705"/>
              <a:ext cx="12192000" cy="19282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E414BB35-489D-9C4A-B188-DAF67CE796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5542" y="3207501"/>
            <a:ext cx="4936427" cy="3128093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608827A-FAB1-6049-87E2-D9DF4D1227F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72248" y="3216493"/>
            <a:ext cx="4953738" cy="311910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26" name="Group 25" hidden="1">
            <a:extLst>
              <a:ext uri="{FF2B5EF4-FFF2-40B4-BE49-F238E27FC236}">
                <a16:creationId xmlns:a16="http://schemas.microsoft.com/office/drawing/2014/main" id="{9275AE25-BB7E-C549-B1BA-32B264DF656E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1739DD7-77A5-4249-99DD-647AC830C7B8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5A94A7E-CBB4-A843-9A5C-932A099D9CD1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FA9097B-66DC-BF4F-9F1E-7629A372EFC5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FDE08F-A9E6-E947-BBBD-6C8D8DB50B3A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4311761-6574-E845-95FD-7611334778AC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EE4D372-A439-7A41-A6CB-DADE8754D8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9441E69-EBC0-8D42-AD9B-A3A1BEDED51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377D74E-1FFD-DD46-AF82-FBBD86D6F0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301D06-8D5B-E54A-ACBE-2F1D999542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C1FAF25-9F5F-7745-8CE9-31184E53BF95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2AD1F9D-A991-354C-B77C-4F1B6FDD77BF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4620C1D-EC47-2340-8639-B3BBA4F38E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8CA5597-79F0-4C4B-B781-5EC34BE8D7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6026D95-7EEE-0E47-B0C0-C46832C476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32A7C57-C3DB-904E-9F6E-4A6E26E509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0B55ACF-FB7B-384C-854D-D440E12C66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22D95BA-2951-2C44-B08D-EE8ADF63B3E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9405EDD-55D3-644B-9A76-8D9252176F6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CD49CD6-FA65-AA4E-ADB3-96F13D44171B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3209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Heading with 2 columns of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ECE88F1-22AE-8049-AD7E-FA750D6B91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30875" y="1976895"/>
            <a:ext cx="4154743" cy="4369186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B5FC8AAF-4EC9-5148-ACE4-D2D00568BFF5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426BDF-B22A-7246-AFDA-44580420367E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47FE5B4-D582-0A4A-A14B-2CC3787527BA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D2882FA-E8DF-464D-B284-E6C92B28661F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B0DA9F2-A5A2-314C-8D18-BF96519FFE3B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5FA8D15-6D12-2944-91CB-5D8B0FA78B1D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1951961-8D22-0E43-A989-BA19ED7F06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F52C99D-6C6D-AB4F-A67A-03C99629D7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6CF4371-861F-3546-AEEC-99EA5C749B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A54E1FC-50B1-F44F-B481-AAF352CEEF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7E56D06-6692-B546-828D-CF81D61AE5F0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31A1F49-7FC4-2C4B-AF70-5991854AC6BF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6445815-6C7C-2344-9339-7254186C07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6AAE3BF-43AB-CE48-888E-5EC3D543D8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5CFB435-FBA2-CD44-832A-C7C68856C9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9D1EF1D-9833-B64E-9BA4-BD67F14CEE8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FCD989C-0EB0-7C44-BF57-9B91CB3BF5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614C197-9E1D-3F45-A26F-9BF81A3DA0F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8015352-D10E-F641-999D-282825345AC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6824DBF-058F-6040-83A2-D9AA36F1F16F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2FC8EC50-2F8E-264B-B25B-F805A456326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60519" y="1975048"/>
            <a:ext cx="2533699" cy="4362029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998D0097-EA81-4E49-8077-5EDDA9288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929129" y="1975047"/>
            <a:ext cx="2499908" cy="4362029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488D132-E8F3-124B-BE41-2C3590AC68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21663849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Heading with 2 columns of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 hidden="1">
            <a:extLst>
              <a:ext uri="{FF2B5EF4-FFF2-40B4-BE49-F238E27FC236}">
                <a16:creationId xmlns:a16="http://schemas.microsoft.com/office/drawing/2014/main" id="{D38C16CE-8785-614B-8435-68E6803FAA0A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57AC0EE-3830-F042-A2AB-1392E3340451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F034BF3-E256-4349-A923-A5B1CEDFF5D4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5E19F23-6F34-3C4D-81E8-0B7E81259E2B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7DF0677-78BD-2D47-9075-EBC5803D4035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E3C1134-3B87-2744-B155-D12E8F6D772F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AD1C9A1-7247-ED44-BF94-7EA48B6285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BA7B533-8175-F341-BEE0-95636B6FA4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E28E568-DB1C-0940-BA02-4370531BBF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B9FC8AA-0287-EB40-92F6-79635343A4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045D959-BD12-E247-84D4-B0361C9ED815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8BC79E2-D456-0E4A-AD58-FF30FD1862E5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CD77B15-FFF3-3448-A5BB-79D849E01B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FF0C8A-A36C-0840-A1A8-1463F96D09A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935D03B-C774-104F-8AE5-D1AA9BFE72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8975E77-2425-6C48-8B2C-B11B477E62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95356D3-4B90-C44C-8C8D-901CB3AE49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5615CDB-9C2C-AA47-8431-E2F224919E0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85056A0-E78D-774F-B3C5-C42F0006927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2475329-3053-E543-85F2-4F0EE46A7AB5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7B4F98B6-F93F-5D4F-90DE-91C531AF3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36" name="Picture Placeholder 10">
            <a:extLst>
              <a:ext uri="{FF2B5EF4-FFF2-40B4-BE49-F238E27FC236}">
                <a16:creationId xmlns:a16="http://schemas.microsoft.com/office/drawing/2014/main" id="{C5D7180E-CDB9-C44B-AC22-EC6A220D157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70394" y="1976895"/>
            <a:ext cx="4154743" cy="4369186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DC5A9A4D-8A30-2D47-9EB1-278B95C34FA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376" y="1975050"/>
            <a:ext cx="2703651" cy="4362028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C0F80D94-B507-2141-BE72-FF9B744849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5546" y="1975050"/>
            <a:ext cx="2669948" cy="4362028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516793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 | Heading with 2 columns of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 hidden="1">
            <a:extLst>
              <a:ext uri="{FF2B5EF4-FFF2-40B4-BE49-F238E27FC236}">
                <a16:creationId xmlns:a16="http://schemas.microsoft.com/office/drawing/2014/main" id="{D38C16CE-8785-614B-8435-68E6803FAA0A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57AC0EE-3830-F042-A2AB-1392E3340451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F034BF3-E256-4349-A923-A5B1CEDFF5D4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5E19F23-6F34-3C4D-81E8-0B7E81259E2B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7DF0677-78BD-2D47-9075-EBC5803D4035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E3C1134-3B87-2744-B155-D12E8F6D772F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AD1C9A1-7247-ED44-BF94-7EA48B6285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BA7B533-8175-F341-BEE0-95636B6FA4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E28E568-DB1C-0940-BA02-4370531BBF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B9FC8AA-0287-EB40-92F6-79635343A4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045D959-BD12-E247-84D4-B0361C9ED815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8BC79E2-D456-0E4A-AD58-FF30FD1862E5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CD77B15-FFF3-3448-A5BB-79D849E01B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FF0C8A-A36C-0840-A1A8-1463F96D09A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935D03B-C774-104F-8AE5-D1AA9BFE72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8975E77-2425-6C48-8B2C-B11B477E62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95356D3-4B90-C44C-8C8D-901CB3AE49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5615CDB-9C2C-AA47-8431-E2F224919E0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85056A0-E78D-774F-B3C5-C42F0006927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2475329-3053-E543-85F2-4F0EE46A7AB5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7B4F98B6-F93F-5D4F-90DE-91C531AF3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36" name="Picture Placeholder 10">
            <a:extLst>
              <a:ext uri="{FF2B5EF4-FFF2-40B4-BE49-F238E27FC236}">
                <a16:creationId xmlns:a16="http://schemas.microsoft.com/office/drawing/2014/main" id="{C5D7180E-CDB9-C44B-AC22-EC6A220D157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71601" y="1976896"/>
            <a:ext cx="4154743" cy="4369186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DC5A9A4D-8A30-2D47-9EB1-278B95C34FA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376" y="2842644"/>
            <a:ext cx="2703651" cy="3494433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C0F80D94-B507-2141-BE72-FF9B744849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5546" y="2842644"/>
            <a:ext cx="2669948" cy="3494433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D8828-EFBC-D244-AEFB-80DD50469B7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0413" y="1966043"/>
            <a:ext cx="5768975" cy="703263"/>
          </a:xfrm>
        </p:spPr>
        <p:txBody>
          <a:bodyPr anchor="ctr" anchorCtr="0"/>
          <a:lstStyle>
            <a:lvl1pPr>
              <a:defRPr sz="21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Heading across two columns here</a:t>
            </a:r>
          </a:p>
        </p:txBody>
      </p:sp>
    </p:spTree>
    <p:extLst>
      <p:ext uri="{BB962C8B-B14F-4D97-AF65-F5344CB8AC3E}">
        <p14:creationId xmlns:p14="http://schemas.microsoft.com/office/powerpoint/2010/main" val="3237224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 | Quote 2"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DC6D2D-482A-2045-A515-85643EB6A0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21302" y="1349829"/>
            <a:ext cx="6159445" cy="3744459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3200" b="1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 of a quote with no quotation mark at the beginning, but one at the end.”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596EAC0-A07A-9C43-8C9E-88376E18E8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21303" y="5627742"/>
            <a:ext cx="3859882" cy="365125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925CEA8-91BB-5743-85A7-00182C85A7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21303" y="5992046"/>
            <a:ext cx="3859882" cy="365125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Role, Department, Organization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3BCE1D-6346-B847-AF6D-7AD82B36E060}"/>
              </a:ext>
            </a:extLst>
          </p:cNvPr>
          <p:cNvSpPr txBox="1"/>
          <p:nvPr userDrawn="1"/>
        </p:nvSpPr>
        <p:spPr>
          <a:xfrm>
            <a:off x="2416650" y="914399"/>
            <a:ext cx="52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D5869E9E-F465-964A-97E3-8B0DC8CDBF36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A4B602-FC31-3045-BDBC-0F2DE7C5D3F0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4DFA92C-5B67-D24D-836B-7E7328AEA700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C7F490E-2970-2940-8BC1-3E556461BCF6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F42B738-1FBC-6D4D-A115-4C9B898F458F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9CE92DF-F02D-9440-A8FD-44B222359C01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91558DC-354D-2944-82FD-38D970556D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82FF185-8A61-B04B-8354-89ED11916A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D7A5183-E3B9-D84F-9130-01AEE8D3F1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C70A46-546E-0540-A88A-C68099D806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503846E-3457-154A-BDC4-0EB9DC638D75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4909337-7BA2-1740-85CC-F383EE82098D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12731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Quot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0CD0C3-ECD5-C74B-8FD8-9710C4F7BE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048" cy="6866575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DC6D2D-482A-2045-A515-85643EB6A0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6600" y="1349829"/>
            <a:ext cx="3844880" cy="3744459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 of a quote with no quotation mark at the beginning, but one at the end.”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596EAC0-A07A-9C43-8C9E-88376E18E8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86600" y="5627742"/>
            <a:ext cx="3844878" cy="365125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925CEA8-91BB-5743-85A7-00182C85A7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86600" y="5992046"/>
            <a:ext cx="3844878" cy="365125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Role, Department, Organization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3BCE1D-6346-B847-AF6D-7AD82B36E060}"/>
              </a:ext>
            </a:extLst>
          </p:cNvPr>
          <p:cNvSpPr txBox="1"/>
          <p:nvPr userDrawn="1"/>
        </p:nvSpPr>
        <p:spPr>
          <a:xfrm>
            <a:off x="6994964" y="914399"/>
            <a:ext cx="52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FE34AC20-9CD1-B342-BD40-A5B8811B778D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AF837D4-5BA3-A946-AA89-64975D726E8E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CD5C0BD-4564-7E40-923A-DB5A4EA6EC9C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4D74340-1E94-1A46-AB12-E67ECDCB3421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775F8AE-D4A4-E245-BCC0-204D9273DB5D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08D517F-547C-DA43-9C33-FDA759C221AF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F99FA17-D598-D846-BF51-4C42C2419E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9466BCC-1B24-3440-80C2-0B62AB2074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589B17-04BE-5E4D-9F37-F0BD65D09E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95544E8-AC88-DC4D-864B-A37E9A4CAF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A7D21B2-1C50-D348-AD06-22A7B542D749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42401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0CD0C3-ECD5-C74B-8FD8-9710C4F7BE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9048" cy="6858000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DC6D2D-482A-2045-A515-85643EB6A0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544" y="1349829"/>
            <a:ext cx="3859882" cy="3744459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 of a quote with no quotation mark at the beginning, but one at the end.”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596EAC0-A07A-9C43-8C9E-88376E18E8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44" y="5627742"/>
            <a:ext cx="3859882" cy="365125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925CEA8-91BB-5743-85A7-00182C85A7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544" y="5992046"/>
            <a:ext cx="3859882" cy="365125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Role, Department, Organization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3BCE1D-6346-B847-AF6D-7AD82B36E060}"/>
              </a:ext>
            </a:extLst>
          </p:cNvPr>
          <p:cNvSpPr txBox="1"/>
          <p:nvPr userDrawn="1"/>
        </p:nvSpPr>
        <p:spPr>
          <a:xfrm>
            <a:off x="160891" y="914399"/>
            <a:ext cx="52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D5869E9E-F465-964A-97E3-8B0DC8CDBF36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A4B602-FC31-3045-BDBC-0F2DE7C5D3F0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4DFA92C-5B67-D24D-836B-7E7328AEA700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C7F490E-2970-2940-8BC1-3E556461BCF6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F42B738-1FBC-6D4D-A115-4C9B898F458F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9CE92DF-F02D-9440-A8FD-44B222359C01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91558DC-354D-2944-82FD-38D970556D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82FF185-8A61-B04B-8354-89ED11916A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D7A5183-E3B9-D84F-9130-01AEE8D3F1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C70A46-546E-0540-A88A-C68099D806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503846E-3457-154A-BDC4-0EB9DC638D75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4909337-7BA2-1740-85CC-F383EE82098D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357769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Quot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0CD0C3-ECD5-C74B-8FD8-9710C4F7BE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048" cy="6866575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DC6D2D-482A-2045-A515-85643EB6A0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7247" y="1349829"/>
            <a:ext cx="4503271" cy="3744459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 of a quote with no quotation mark at the beginning, but one at the end.”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596EAC0-A07A-9C43-8C9E-88376E18E8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37248" y="5627742"/>
            <a:ext cx="4416552" cy="365125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925CEA8-91BB-5743-85A7-00182C85A7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37248" y="5992046"/>
            <a:ext cx="4416552" cy="36512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Role, Department, Organization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3BCE1D-6346-B847-AF6D-7AD82B36E060}"/>
              </a:ext>
            </a:extLst>
          </p:cNvPr>
          <p:cNvSpPr txBox="1"/>
          <p:nvPr userDrawn="1"/>
        </p:nvSpPr>
        <p:spPr>
          <a:xfrm>
            <a:off x="6256891" y="914399"/>
            <a:ext cx="52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grpSp>
        <p:nvGrpSpPr>
          <p:cNvPr id="32" name="Group 31" hidden="1">
            <a:extLst>
              <a:ext uri="{FF2B5EF4-FFF2-40B4-BE49-F238E27FC236}">
                <a16:creationId xmlns:a16="http://schemas.microsoft.com/office/drawing/2014/main" id="{7B8C306A-492E-2A49-9DEE-56D7F12B7B57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84B0CA7-8D92-9A49-AFA9-584A61443BA3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928AAD4-4E14-A94C-A549-969452C1DDAE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34EB4AA-AD0A-B540-A841-E8855508D642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EF24389-5D25-D44F-BC6C-77471F8A0FDD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004BCDA-BB22-8740-A7FB-F4BC167707B0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DAF160B-B8F6-2947-BBC3-953704DC95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094C899-8CA7-7746-A666-C9C1802788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A085328-42F5-B548-AAB7-7351FF1500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5D3C6CE-F937-BC4C-B622-587AE0D3F1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5D16DCC-E946-644F-8744-11E2B6B09879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63160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Quote 4">
    <p:bg>
      <p:bgPr>
        <a:solidFill>
          <a:srgbClr val="E0E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0CD0C3-ECD5-C74B-8FD8-9710C4F7BE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9048" cy="6858000"/>
          </a:xfrm>
          <a:noFill/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4FF66B94-590F-5B46-846F-F2741A85CC52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26FC32A-32B4-874B-9E61-F5B5FD9A8EDC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227C7A2-507D-3242-A24B-6886AFEBFEA5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65C7946-9143-8944-AB28-3E0D6036E2D2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BD5F36-BE72-D349-8D38-60F79A7D11B4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067C5E-FC1A-9B4F-BD20-924EAFF977CC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53B3892-8F54-EF48-8C82-24EC80EFD8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AB78C76-D6F4-F047-88CD-EEB08570600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6B2BB37-9363-8E48-A12C-36DA48F3EC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CF52C5F-66D9-174C-9EFA-4E1C22FDF1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D10440F-303F-C647-B8FB-CC4234C20B11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57D15FA-FC47-3840-A261-EA061C2D836B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6C2AF8A-06BA-E94A-A080-4B9C8EE9C2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544" y="1349829"/>
            <a:ext cx="3859882" cy="3744459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 of a quote with no quotation mark at the beginning, but one at the end.”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D5C748ED-497A-4B43-A9E9-F49EC88A18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44" y="5627742"/>
            <a:ext cx="3859882" cy="365125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3ECDD1E3-19A0-5045-A7E6-97AE9F5A17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544" y="5992046"/>
            <a:ext cx="3859882" cy="365125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Role, Department, Organization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8E6612-8C2B-F149-BBA7-1C8C72D5ADDA}"/>
              </a:ext>
            </a:extLst>
          </p:cNvPr>
          <p:cNvSpPr txBox="1"/>
          <p:nvPr userDrawn="1"/>
        </p:nvSpPr>
        <p:spPr>
          <a:xfrm>
            <a:off x="160891" y="914399"/>
            <a:ext cx="52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9067019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Quote with logo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F9BD6578-F74D-264E-B537-01F739B92C22}"/>
              </a:ext>
            </a:extLst>
          </p:cNvPr>
          <p:cNvGrpSpPr/>
          <p:nvPr userDrawn="1"/>
        </p:nvGrpSpPr>
        <p:grpSpPr>
          <a:xfrm>
            <a:off x="5174509" y="2051613"/>
            <a:ext cx="1715029" cy="2754775"/>
            <a:chOff x="4657804" y="926298"/>
            <a:chExt cx="1715029" cy="275477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1B13A5B-F486-974D-8BF0-2B1A9227FBC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657804" y="2303685"/>
              <a:ext cx="1707173" cy="0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EFB09B5-6A41-0C44-9DF2-DD48370C0B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372833" y="926298"/>
              <a:ext cx="0" cy="2754775"/>
            </a:xfrm>
            <a:prstGeom prst="line">
              <a:avLst/>
            </a:prstGeom>
            <a:ln w="19050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Picture Placeholder 25">
            <a:extLst>
              <a:ext uri="{FF2B5EF4-FFF2-40B4-BE49-F238E27FC236}">
                <a16:creationId xmlns:a16="http://schemas.microsoft.com/office/drawing/2014/main" id="{F4A86EB3-9019-4C44-B9E8-5C31653E6F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03655" y="1571270"/>
            <a:ext cx="3730625" cy="3715461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6D6429C3-8815-9740-AEA3-654CCE9AEF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29768" y="1506577"/>
            <a:ext cx="4401712" cy="3744459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“Text of a quote.”</a:t>
            </a:r>
          </a:p>
        </p:txBody>
      </p:sp>
      <p:grpSp>
        <p:nvGrpSpPr>
          <p:cNvPr id="10" name="Group 9" hidden="1">
            <a:extLst>
              <a:ext uri="{FF2B5EF4-FFF2-40B4-BE49-F238E27FC236}">
                <a16:creationId xmlns:a16="http://schemas.microsoft.com/office/drawing/2014/main" id="{921CA570-3D67-3F4F-A7BA-89E938DC26B8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5230E60-9297-EC40-A864-94A7CC651A94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929803F-A5C8-674D-A8F1-5FD178949B5E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631DC69-523A-E244-8209-CC905FA1FCDF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3AC6833-29EC-4745-A19D-E00286355BB1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6831633-FC38-AC4B-B985-FAA7A9E52B8D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72D2523-0D20-E64A-9EC7-2FBE175AF9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A4ABF4-B4F5-374A-AF69-60F50AA4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E20B8BB-3CF4-944E-9A13-2A205C348B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E99295D-C04B-9C41-A3C2-1894802574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3BD8745-64C8-8C40-9A01-F6D141F574F5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10AD5CE-BB08-5E40-A29C-C5C3045668D9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E2D9489-91C5-0D44-814E-8AF45BD2C4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237F509-64B4-E743-89B2-870FB6B980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5DCA6DF-3377-DD44-A394-E4B7F8BF4F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5AF9A82-C6E2-494C-9BAC-DE50DA4777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B548148-7E13-A942-9EE6-0BD00EB982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0B78C78-F9BD-3748-BA71-3B26AEAFE45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FD55F06-D3B5-0248-ADFA-BB344CAC296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8EC865F-81E7-FD4B-BFB3-C0BEFCDA609A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61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Quote with logo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5">
            <a:extLst>
              <a:ext uri="{FF2B5EF4-FFF2-40B4-BE49-F238E27FC236}">
                <a16:creationId xmlns:a16="http://schemas.microsoft.com/office/drawing/2014/main" id="{F4A86EB3-9019-4C44-B9E8-5C31653E6F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03655" y="1571270"/>
            <a:ext cx="3730625" cy="3715461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6D6429C3-8815-9740-AEA3-654CCE9AEF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29768" y="1542272"/>
            <a:ext cx="4416552" cy="3744459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“Text of a quote.”</a:t>
            </a:r>
          </a:p>
        </p:txBody>
      </p:sp>
      <p:grpSp>
        <p:nvGrpSpPr>
          <p:cNvPr id="10" name="Group 9" hidden="1">
            <a:extLst>
              <a:ext uri="{FF2B5EF4-FFF2-40B4-BE49-F238E27FC236}">
                <a16:creationId xmlns:a16="http://schemas.microsoft.com/office/drawing/2014/main" id="{D8A31232-8019-F94D-A33F-97B706192012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E720A1D-AB93-004E-A3DF-51E2FF23547E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09E4C8F-DF80-A54B-A5C3-1FDAEA04780C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1D6956B-00E3-8240-9C80-58A18CA18F89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1A597B-B5CB-084B-AC59-AC08F03B32E4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C0898A5-F6AD-3946-8F0D-9B0DE4B45034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0AE7C6F-3DFC-EF48-B48F-632F67E658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2F34547-BD18-1641-B338-1B87A0261B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53F3B8A-A628-3D49-B137-C40AB4B960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64806D7-FD12-F74E-914E-DBFBB70D95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FB946B-42E7-1749-A079-14F1F5386C20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4B37A25-CC9B-2948-8273-3960C61CF7EF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77671C2-2FF6-B34D-8B12-FA991690A9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AD7FA94-9381-EB47-9DA9-D91B4C1DF5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9D8510-DE11-0543-B82C-5B2128303F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FBF2E06-FE92-7D44-A494-7D85EDD1CB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4B10818-656C-2B4D-B5CC-A8DA5F3979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9B0C651-481A-9242-934E-8A748764302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AA33699-7669-BD4F-B31B-20E1BF82D63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7EA6EB2-21ED-F345-B1D6-748C38810981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F4A241-BE89-1E4E-8AA8-125DBD5246CB}"/>
              </a:ext>
            </a:extLst>
          </p:cNvPr>
          <p:cNvGrpSpPr/>
          <p:nvPr userDrawn="1"/>
        </p:nvGrpSpPr>
        <p:grpSpPr>
          <a:xfrm>
            <a:off x="5174509" y="2051613"/>
            <a:ext cx="1715029" cy="2754775"/>
            <a:chOff x="4657804" y="926298"/>
            <a:chExt cx="1715029" cy="275477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876FD38-366A-744C-A105-27CD5F32540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657804" y="2303685"/>
              <a:ext cx="1707173" cy="0"/>
            </a:xfrm>
            <a:prstGeom prst="line">
              <a:avLst/>
            </a:prstGeom>
            <a:ln w="19050" cap="rnd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79B710A-2B52-8F40-B01A-964B805076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372833" y="926298"/>
              <a:ext cx="0" cy="2754775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0696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| Title, Subtitle, and Bullets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65546" y="459717"/>
            <a:ext cx="10665936" cy="758936"/>
          </a:xfrm>
        </p:spPr>
        <p:txBody>
          <a:bodyPr anchor="ctr" anchorCtr="0">
            <a:noAutofit/>
          </a:bodyPr>
          <a:lstStyle>
            <a:lvl1pPr>
              <a:defRPr sz="3200" b="1"/>
            </a:lvl1pPr>
          </a:lstStyle>
          <a:p>
            <a:pPr lvl="0"/>
            <a:r>
              <a:rPr lang="en-US"/>
              <a:t>One line header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E4A7384-1C23-AD4B-A335-09C2E66AB5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175" y="1193448"/>
            <a:ext cx="10665754" cy="57910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grpSp>
        <p:nvGrpSpPr>
          <p:cNvPr id="14" name="Group 13" hidden="1">
            <a:extLst>
              <a:ext uri="{FF2B5EF4-FFF2-40B4-BE49-F238E27FC236}">
                <a16:creationId xmlns:a16="http://schemas.microsoft.com/office/drawing/2014/main" id="{EAFCFD9B-5667-FF48-8AFA-FBEA9E8B694B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8729A38-99CB-F347-8A69-0DB0C4496C55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D716649-64BC-3642-BE8C-10FE32BC0179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A68E57B-142D-E443-847E-72F258FA055A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FB340D1-A647-0540-9370-F415C83F55BC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C345530-B0EA-D049-A1AD-E8139B24394C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DBC82C-2F1C-804A-A0AF-D5B689485D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4E67380-3EB8-274A-8861-69F3ABFA79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B34D51D-2389-0F4A-BDE3-B7B0661F20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B573B48-A398-1F4C-A41C-EFA449B16E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A951DF0-6E55-AC41-BA5F-BDA5258E6853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FE88E3F-3B46-8847-BDD7-431918D437D0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10CB017-BCBE-744A-9EC9-C44D65927F5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311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291CE0D-A104-A544-81BC-1946525797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220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CD0DDE1-E634-7D46-B65F-46A19EACEF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25157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D5076B6-CA69-B44E-98AD-26A23E289E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16076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9F67B8B-F710-C84C-A140-765918F92A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547" y="1975048"/>
            <a:ext cx="10665934" cy="4371001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4566915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Heading and 2 pictures 1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44C2F08-5837-DA49-B66D-AD1FCEC12C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5954" y="0"/>
            <a:ext cx="6106046" cy="3294529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A9E5E70-5F28-CD44-929F-F0296B7C30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85954" y="3563471"/>
            <a:ext cx="6106046" cy="3294530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456F37-F0DF-324D-947D-D7ACAB763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8204" y="1975047"/>
            <a:ext cx="4945907" cy="4371030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863B9F-7530-F045-899A-9941A86780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839" y="446009"/>
            <a:ext cx="4949456" cy="1338120"/>
          </a:xfr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 on one or two lines</a:t>
            </a:r>
          </a:p>
        </p:txBody>
      </p:sp>
      <p:grpSp>
        <p:nvGrpSpPr>
          <p:cNvPr id="21" name="Group 20" hidden="1">
            <a:extLst>
              <a:ext uri="{FF2B5EF4-FFF2-40B4-BE49-F238E27FC236}">
                <a16:creationId xmlns:a16="http://schemas.microsoft.com/office/drawing/2014/main" id="{FF145958-0A2E-F44F-805C-C6BE34CE2CE1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BE9842-E94B-D141-B028-2DCC9DB54847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DDD6A6E-0193-4F42-83F3-F0D5D6F211C6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A05BFB2-470F-EE44-A16E-B5CF8A3A1835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66A7F73-D304-384F-9EE0-3CD14C2EDC27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852A727-22FE-8A4E-9895-414358DFDBE3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38D9863-ECBD-DC4E-AF80-B93A573394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D936293-59AD-7549-A56A-FC3BBAB9DA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DFF28D1-4BE4-0B47-A79E-12EE36D94B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50F6B5F-061E-4042-8E6C-80F46F9C7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4B151D6-CDF0-3240-9F0D-785E0877938A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1D9B042-CEC4-CB4E-9256-A868590B1B21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CDACFE8-D5B3-554B-8A1F-82C076FE846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05568F8-9F89-404D-BCC0-220A9CE4141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68EE8B0-6CDA-6A48-9976-D8CB182F01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5A9A796-3E8E-B143-BDAF-E6757FA560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EAD2262-EB94-604A-B2F7-36AC4687F9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AD2A44E-5353-924D-A629-AFB773EBBD6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604B6E0-CE32-5347-AD45-58B2F6CEF87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649C58C-6AE1-5F47-AEE9-2CAC990F0AD0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243524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Heading and 2 pictures 2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 hidden="1">
            <a:extLst>
              <a:ext uri="{FF2B5EF4-FFF2-40B4-BE49-F238E27FC236}">
                <a16:creationId xmlns:a16="http://schemas.microsoft.com/office/drawing/2014/main" id="{798CCB4C-CD4B-4348-8D32-B8576AE89477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C03F13-64B6-A943-B1E7-72D2D52D6863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DDF5B48-6966-864A-9249-030A94BB8475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39E660D-E46F-554F-9396-C58679733C9D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76CD315-305D-A749-97E0-2712224D1AFA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FAC43DC-558E-0442-80EE-AB9FE046D658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345997D-1E7B-344E-A53D-AF9ECAA073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5F2FF4-C67C-1F48-A64A-0CBE808348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BCF17F4-DA46-0046-981A-C3DCEB4700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3A19CAF-CD32-EC4C-93B9-DA4B72A4FF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590895E-BC79-2D4D-AD91-890EC0F22440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7393A4D-06E5-464F-9C3A-12C5C6D19956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31050E1E-C31D-6641-A502-CD4009547B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0882" y="445999"/>
            <a:ext cx="4950599" cy="1338107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 on one or two lines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78BE38F6-8C1F-CE48-89A1-D6C044AA95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2813" y="1975044"/>
            <a:ext cx="4958665" cy="4371018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8" name="Picture Placeholder 12">
            <a:extLst>
              <a:ext uri="{FF2B5EF4-FFF2-40B4-BE49-F238E27FC236}">
                <a16:creationId xmlns:a16="http://schemas.microsoft.com/office/drawing/2014/main" id="{284CF069-7D39-A348-8015-B3A07697AEC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" y="0"/>
            <a:ext cx="6082909" cy="3294529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>
            <a:extLst>
              <a:ext uri="{FF2B5EF4-FFF2-40B4-BE49-F238E27FC236}">
                <a16:creationId xmlns:a16="http://schemas.microsoft.com/office/drawing/2014/main" id="{A3392989-0567-0941-B126-085F957129B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" y="3563471"/>
            <a:ext cx="6082909" cy="3294530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9746038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Heading and 2 pictures with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65545" y="459716"/>
            <a:ext cx="10674975" cy="1315367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b="1" i="0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header that takes up two lines because there are many words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ECE88F1-22AE-8049-AD7E-FA750D6B91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65545" y="1984084"/>
            <a:ext cx="4934556" cy="2229411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2540C66B-1724-AB45-827C-E49DC2643F6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72813" y="1984084"/>
            <a:ext cx="4949629" cy="2229411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5BA45069-CD5C-574C-A49E-24246CE587E1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F504730-020D-EF4B-950C-60B7D12CF30C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B15E58A-ABF5-AB40-A2FE-92B5F722312D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B67ED-5776-D54E-82BE-C48FCA1F0A4B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6D6F18-6F42-7645-9A57-E078060A190C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839D658-FFB3-2F46-AA67-3F17F2CF8C62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CCECBDC-E9B9-904E-A686-71B3837C64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6BB0E03-3FC1-2A4F-AFA5-06FDCD7C20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2B891E1-6B11-1D4C-9905-7C79746CE6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D05FA75-1459-114C-B8E7-88522E9494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327D522-074D-0A40-A73B-6F19962E4CD8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C6DD4C0-A12D-D84A-A722-28F297E9673D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2C94FC7-4C85-154A-8318-AB8DBBBF23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311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8AA7B27-146E-7D40-A832-A6ABB482D1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220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13847357-F8BF-A442-9697-58B249DC2D4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0519" y="4422482"/>
            <a:ext cx="4957658" cy="1932594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905A9DEA-D510-4843-95F7-F0E86A89B5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73823" y="4422482"/>
            <a:ext cx="4957658" cy="1932594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2293272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Heading and 3 pictur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ECE88F1-22AE-8049-AD7E-FA750D6B91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65545" y="1986197"/>
            <a:ext cx="3324655" cy="2227298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2540C66B-1724-AB45-827C-E49DC2643F6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33618" y="1986197"/>
            <a:ext cx="3324654" cy="2227298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E5884D65-F517-CE48-9728-4A43EFC1D9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01690" y="1986197"/>
            <a:ext cx="3324654" cy="2227298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 hidden="1">
            <a:extLst>
              <a:ext uri="{FF2B5EF4-FFF2-40B4-BE49-F238E27FC236}">
                <a16:creationId xmlns:a16="http://schemas.microsoft.com/office/drawing/2014/main" id="{CB38C594-7980-8746-81B7-38B4C852F094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F425C9D-2211-1D48-B592-D5A0BB10EC88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09AB22-679A-5848-9D3A-05E16E0977CD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AB0E943-4C24-1648-A41C-B37F31C79265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A2E401A-35A2-E74E-93FF-9F95D534A52D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5EF4B59-A712-974F-AA7F-EC5C6C7C378B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4B4BE6B-300E-A341-B8A7-449827242A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071EC08-6E14-6844-BA3C-81A283127B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A922DF8-ABF4-0A40-AA00-8C9DFC8851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CD3B823-4FC8-3449-9948-024F6ECA6C1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AB5563-B870-074A-9DE8-B8A65B5A8534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C092B34-85E3-714A-A99D-DAF9317BDDEC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D7E1456-6C45-4246-A8DC-BDD97C152A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167F5B8-1A0C-974B-9F16-4C86AAB095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77C11E1-5A49-2443-896F-BD724D519F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B8BD810-3454-D341-85F7-F349DAE63B7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A3D9222-B3AD-D743-8DC8-3DC836A139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73EF177-5A7D-8D40-A79A-F17C4C5CC06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C749FAF-3805-284C-94CB-C3DCF7537B4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B0D5DF8-5D7D-004F-8D1C-B198EA13239D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EC03960A-6190-D74C-945C-CFF8BD9B4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60D6D31A-692D-194A-94B1-10FC9FD0537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65548" y="4413448"/>
            <a:ext cx="3327440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BF3EDDE5-CDE1-6F4F-A912-72C2421F922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36405" y="4413448"/>
            <a:ext cx="3321868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4343D2D2-B716-6948-8E8D-83D9B333858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01690" y="4413448"/>
            <a:ext cx="3327222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777128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Heading and 4 pictur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ECE88F1-22AE-8049-AD7E-FA750D6B91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65545" y="1993806"/>
            <a:ext cx="2365577" cy="2219690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2540C66B-1724-AB45-827C-E49DC2643F6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34615" y="1993806"/>
            <a:ext cx="2361614" cy="2219690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2493828-1F44-0747-8BA4-C724AA70BC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99563" y="1993806"/>
            <a:ext cx="2366757" cy="2219690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021A564D-9C59-344B-91D4-895B8B553E1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58284" y="1993806"/>
            <a:ext cx="2366757" cy="2219690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6" name="Group 15" hidden="1">
            <a:extLst>
              <a:ext uri="{FF2B5EF4-FFF2-40B4-BE49-F238E27FC236}">
                <a16:creationId xmlns:a16="http://schemas.microsoft.com/office/drawing/2014/main" id="{1C0D5E2F-09E6-DF42-B9A8-011F3A52D925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46A739B-16B4-7144-8595-18D074E15285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7C57D28-1608-854F-A6B0-420005C10172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84EF8D3-43B4-F043-9C6B-84DA74530159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5CB8F9C-65AE-4147-A11C-1D8146CEFB34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2CF9E5E-164F-BB4C-AB60-AD64EE535063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861FEFC-9959-C94F-BAE1-57DD663C50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3135D1A-8F3D-B046-8545-CACE6C09DA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1F6964D-B2A6-0C47-A1B9-22F6861C09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9705EF9-B87F-714B-8DB7-CE1210CAB0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01B2991-8FCC-0049-90D8-58A1CFEC9451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9C724D1-FA76-8D43-A8CF-A7688DE60854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B841093-2E67-0F4B-A1AE-5CA2CA4C95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F52251C-77F6-0C44-9BEE-7A7800EDA6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B3E5B5A-8565-C445-9857-F9C2649E35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714FE21-7442-0244-AA03-9444D4C494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9C5638B-3B9D-3348-9F34-552E804DD81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9D2D421-C6FF-5E4E-98D1-FF834BB3A70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2965FD7-ACE7-644B-9671-7D985FAEEF9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DA30542-7100-A944-B5C2-CA80F39C80DA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A4B0D0A4-03E9-9C4D-9167-EFFEE86F4C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2847B0A9-C21A-D04B-BEB0-B952EC6D1C6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65548" y="4413448"/>
            <a:ext cx="2365572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4FE3CA5E-8588-934F-B93B-A4451BECE6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34615" y="4413448"/>
            <a:ext cx="2365572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F1513226-0B5A-E145-8D71-5B09A024C7F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02748" y="4413448"/>
            <a:ext cx="2365572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815125BE-3E76-724C-A3F3-9BB18C77AFC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60240" y="4413448"/>
            <a:ext cx="2365572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9174169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Section heading with 3 columns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239" y="5382558"/>
            <a:ext cx="3373962" cy="963524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8B7742-2481-614A-8D50-43EEB71847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01787" y="5382558"/>
            <a:ext cx="3385400" cy="963524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AE9894-F884-E246-AF07-EC8C28059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46079" y="5382558"/>
            <a:ext cx="3379674" cy="963524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478191C-4D17-6B41-8AB1-B103C149431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6238" y="1971600"/>
            <a:ext cx="3382729" cy="317968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D40A65A-4AFA-994E-95B0-797281E40953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404812" y="1970448"/>
            <a:ext cx="3385402" cy="3182195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A9DDCA4-6ECC-E04A-A228-0B87A1CD28B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046079" y="1970448"/>
            <a:ext cx="3385402" cy="3182195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4C36163-B60C-1B40-AA99-A454FEFFBF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239" y="1103124"/>
            <a:ext cx="10665241" cy="6763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1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Intro / descriptive text. Should be relatively brief.</a:t>
            </a:r>
          </a:p>
        </p:txBody>
      </p:sp>
      <p:grpSp>
        <p:nvGrpSpPr>
          <p:cNvPr id="15" name="Group 14" hidden="1">
            <a:extLst>
              <a:ext uri="{FF2B5EF4-FFF2-40B4-BE49-F238E27FC236}">
                <a16:creationId xmlns:a16="http://schemas.microsoft.com/office/drawing/2014/main" id="{7C67E690-491E-0D4B-8947-8616AE69BAA1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DF58D8A-878B-EB4F-A0AB-F85031D959C3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35A4013-4FA0-B24A-8A58-EA44391F11A0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FF607C2-C521-0840-8059-4296F9CB704F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E6E6D63-DA7C-F540-B170-88683AB3698D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B3A9BA4-5E07-9D45-AA46-5C25BF6ACDCC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D27959-1F9F-E544-97E3-F14D1F62E0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5798E9B-182D-B546-987B-38A16D391A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C862873-4BCF-7C40-B53A-63B512308D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5040527-CF46-0146-ACE6-2D465869D00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A8DBB99-8A6E-064C-A6F5-B09A59A3EBE0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F06DBE0-D12E-4249-AF78-8BE03D749549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339AE4C-C0B0-FC48-8B2A-87120669B24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311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FF38420-30BA-5E4C-BDA2-0EF25BC001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220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08586EC2-5DF6-494A-89B4-8CE889D6C3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0518" y="484188"/>
            <a:ext cx="10675891" cy="550862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LABEL</a:t>
            </a:r>
          </a:p>
        </p:txBody>
      </p:sp>
    </p:spTree>
    <p:extLst>
      <p:ext uri="{BB962C8B-B14F-4D97-AF65-F5344CB8AC3E}">
        <p14:creationId xmlns:p14="http://schemas.microsoft.com/office/powerpoint/2010/main" val="117271056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Section heading with 3 columns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4799" y="4743929"/>
            <a:ext cx="3421689" cy="997337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8B7742-2481-614A-8D50-43EEB71847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01787" y="4743929"/>
            <a:ext cx="3388423" cy="997337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AE9894-F884-E246-AF07-EC8C28059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34631" y="4743929"/>
            <a:ext cx="3388421" cy="997337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478191C-4D17-6B41-8AB1-B103C149431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4800" y="1291909"/>
            <a:ext cx="3394168" cy="3118898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D40A65A-4AFA-994E-95B0-797281E40953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393364" y="1292087"/>
            <a:ext cx="3396850" cy="3121362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A9DDCA4-6ECC-E04A-A228-0B87A1CD28B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034631" y="1292087"/>
            <a:ext cx="3396850" cy="3121362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14" name="Group 13" hidden="1">
            <a:extLst>
              <a:ext uri="{FF2B5EF4-FFF2-40B4-BE49-F238E27FC236}">
                <a16:creationId xmlns:a16="http://schemas.microsoft.com/office/drawing/2014/main" id="{79B10E6C-9F29-654D-8ADC-F63097F715F3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75D035F-9330-7C45-A7F5-93903C71A91A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4BD8E58-A40F-E546-B846-3F531579B898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47CD489-9F95-E84F-9196-557B02430B7E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F1DDC5B-1823-C74D-A757-8F7E5BBBB198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79E9B05-CF2B-2547-9B89-7DD06039B1D2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FA9F602-E84A-5E41-AF18-D7A69DD991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973A73C-438C-4743-BB1A-B69A14D255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8E9334-2A9F-844A-8226-3A0B9FC49F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8725B72-3403-1B4D-95F0-B93B255EBAB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7351927-152C-5F45-9255-58D6ABA0728E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0F322A6-996D-C54F-AF7A-4298D29A19FA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4094E2C-6105-B947-8998-81F5FD2123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311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7600EDE-D297-614F-9E8C-1BB582406C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220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EF511B58-2264-EA4E-8A33-9237117540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0518" y="484188"/>
            <a:ext cx="10675891" cy="550862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LABEL</a:t>
            </a:r>
          </a:p>
        </p:txBody>
      </p:sp>
    </p:spTree>
    <p:extLst>
      <p:ext uri="{BB962C8B-B14F-4D97-AF65-F5344CB8AC3E}">
        <p14:creationId xmlns:p14="http://schemas.microsoft.com/office/powerpoint/2010/main" val="123527891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Section heading with 3 column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5543" y="4743929"/>
            <a:ext cx="3410946" cy="997337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8B7742-2481-614A-8D50-43EEB71847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94673" y="4743929"/>
            <a:ext cx="3443512" cy="997337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AE9894-F884-E246-AF07-EC8C28059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33219" y="4743929"/>
            <a:ext cx="3416384" cy="997337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478191C-4D17-6B41-8AB1-B103C149431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1291" y="1116734"/>
            <a:ext cx="3396709" cy="3376184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D40A65A-4AFA-994E-95B0-797281E40953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399859" y="1116772"/>
            <a:ext cx="3399393" cy="3378851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A9DDCA4-6ECC-E04A-A228-0B87A1CD28B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041126" y="1116772"/>
            <a:ext cx="3399393" cy="3378851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2B77906D-6858-6040-A65D-F5D7CE283A6D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58DA0E-7C81-D04F-BA9A-F69FA57335F5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94BEE9A-547D-B949-A3DD-8B08E4DA62F5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ABC28F-A6F8-DC4D-BAE6-56EA0C35A41E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CC5EA92-4BCC-C94F-9B50-7B884D0729F8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B10EF9F-179D-AA42-8900-1165F7880DCD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2F7AF17-3549-FB44-A2B2-734BB9F916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5267519-02BC-164F-B6FB-D0C5BCC4DA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30B0184-D509-B647-8AA7-568D9FDF64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62FDEF9-0049-EB4C-85BD-35D48821C8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BECF677-16D2-5349-86B5-81AE064DB489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A72CD51-3E71-114D-8159-A5D4543EB193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3450C88-6CDE-B148-924D-AD1479245C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311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A82EAD5-CDA6-3647-81FF-1F1DF12A77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220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024889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3 logos and quot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D00D555-9597-B94E-98C4-A22847949B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59718"/>
            <a:ext cx="10657460" cy="931132"/>
          </a:xfrm>
        </p:spPr>
        <p:txBody>
          <a:bodyPr anchor="t">
            <a:noAutofit/>
          </a:bodyPr>
          <a:lstStyle>
            <a:lvl1pPr algn="ctr">
              <a:defRPr sz="3200" b="1"/>
            </a:lvl1pPr>
          </a:lstStyle>
          <a:p>
            <a:r>
              <a:rPr lang="en-US"/>
              <a:t>Long header that takes up two lines because there are many words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9BD6578-F74D-264E-B537-01F739B92C22}"/>
              </a:ext>
            </a:extLst>
          </p:cNvPr>
          <p:cNvGrpSpPr/>
          <p:nvPr userDrawn="1"/>
        </p:nvGrpSpPr>
        <p:grpSpPr>
          <a:xfrm>
            <a:off x="5174509" y="1724549"/>
            <a:ext cx="1715029" cy="1198152"/>
            <a:chOff x="4657804" y="1704609"/>
            <a:chExt cx="1715029" cy="119815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1B13A5B-F486-974D-8BF0-2B1A9227FBC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657804" y="2303685"/>
              <a:ext cx="1707173" cy="0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EFB09B5-6A41-0C44-9DF2-DD48370C0B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372833" y="1704609"/>
              <a:ext cx="0" cy="1198152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9888B-88FF-0746-9045-51ECB557DE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29768" y="1739425"/>
            <a:ext cx="3633787" cy="1168400"/>
          </a:xfrm>
        </p:spPr>
        <p:txBody>
          <a:bodyPr anchor="ctr"/>
          <a:lstStyle>
            <a:lvl1pPr marL="0" indent="0">
              <a:buNone/>
              <a:defRPr sz="21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27190E59-8847-964B-B84E-5B96EA5347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29061" y="3440739"/>
            <a:ext cx="3633786" cy="11684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7802301-61E2-A144-91D1-6C60DF954A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03655" y="3440739"/>
            <a:ext cx="3730622" cy="1168400"/>
          </a:xfrm>
        </p:spPr>
        <p:txBody>
          <a:bodyPr anchor="ctr"/>
          <a:lstStyle>
            <a:lvl1pPr marL="0" indent="0">
              <a:buNone/>
              <a:defRPr sz="21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30" name="Picture Placeholder 25">
            <a:extLst>
              <a:ext uri="{FF2B5EF4-FFF2-40B4-BE49-F238E27FC236}">
                <a16:creationId xmlns:a16="http://schemas.microsoft.com/office/drawing/2014/main" id="{F4A86EB3-9019-4C44-B9E8-5C31653E6F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03655" y="1739425"/>
            <a:ext cx="3730625" cy="11684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D8C5CFE-E1AB-F142-A084-9DAE4B82A77B}"/>
              </a:ext>
            </a:extLst>
          </p:cNvPr>
          <p:cNvGrpSpPr/>
          <p:nvPr userDrawn="1"/>
        </p:nvGrpSpPr>
        <p:grpSpPr>
          <a:xfrm flipH="1">
            <a:off x="5174509" y="3425863"/>
            <a:ext cx="1715029" cy="1198152"/>
            <a:chOff x="4657804" y="1704609"/>
            <a:chExt cx="1715029" cy="1198152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31CD5E2-2056-2941-8153-CEBBE5E5E7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657804" y="2303685"/>
              <a:ext cx="1707173" cy="0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4B5852F-239D-BE48-AA42-213BB10B69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372833" y="1704609"/>
              <a:ext cx="0" cy="1198152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AAD127-732D-8244-97E8-3FD3229451E0}"/>
              </a:ext>
            </a:extLst>
          </p:cNvPr>
          <p:cNvGrpSpPr/>
          <p:nvPr userDrawn="1"/>
        </p:nvGrpSpPr>
        <p:grpSpPr>
          <a:xfrm>
            <a:off x="5174509" y="5156928"/>
            <a:ext cx="1715029" cy="1198152"/>
            <a:chOff x="4657804" y="1704609"/>
            <a:chExt cx="1715029" cy="1198152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338E480-CDAB-9C4C-AA84-41108551F2E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657804" y="2303685"/>
              <a:ext cx="1707173" cy="0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4192425-7DBF-9443-9CCF-5A5B0423E3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372833" y="1704609"/>
              <a:ext cx="0" cy="1198152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33C91E4-4BCC-1549-ABDB-472DDABFDC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29768" y="5171804"/>
            <a:ext cx="3633787" cy="1168400"/>
          </a:xfrm>
        </p:spPr>
        <p:txBody>
          <a:bodyPr anchor="ctr"/>
          <a:lstStyle>
            <a:lvl1pPr marL="0" indent="0">
              <a:buNone/>
              <a:defRPr sz="21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38" name="Picture Placeholder 25">
            <a:extLst>
              <a:ext uri="{FF2B5EF4-FFF2-40B4-BE49-F238E27FC236}">
                <a16:creationId xmlns:a16="http://schemas.microsoft.com/office/drawing/2014/main" id="{70460C56-8A49-A740-BDEB-2ED86D5D39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03655" y="5171804"/>
            <a:ext cx="3730625" cy="11684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grpSp>
        <p:nvGrpSpPr>
          <p:cNvPr id="19" name="Group 18" hidden="1">
            <a:extLst>
              <a:ext uri="{FF2B5EF4-FFF2-40B4-BE49-F238E27FC236}">
                <a16:creationId xmlns:a16="http://schemas.microsoft.com/office/drawing/2014/main" id="{B14F93A0-73F0-7A4D-A956-F0A4D2DDCB51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1EC4F47-4E6A-D740-80A6-551776DF1E21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B847D14-622D-4047-99C7-39E8164269DD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8EEEBF-BEB1-7F4F-8FB9-B05AA9CCD76E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7313A3C-FD31-A149-97CD-913301309A58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C47A5DC-ACF3-174F-985D-6365BB654A0E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6E92A14-D8E7-854E-8D8C-57CDB6A791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158F3BC-6885-2E49-BC16-29141C1ED2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8976C71-271B-084F-BA09-EDCCB3EA54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137F52E-FF92-4148-866E-5EA7E139DD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2D776B1-0E46-5748-81EB-8FFCE359C3E3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4C9A7B3-9D10-AA4F-B2E7-94074CECF329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0E4E381-FD10-6448-BDF1-276F530CD5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77F045E-C2AC-F04D-BD47-F40150F521A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D04BDFA-497A-D448-82CA-130FDC299A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30D3EF2-EEFF-5E46-B681-ACAF621A9D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9A2153C-3F0D-ED42-A40C-94C8411E63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953F30F-4C54-3044-B8BD-DDDA82CDD25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DF5B2F4-5DC7-B54B-8454-579E5940EBE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11EE47F-68AC-3548-82E1-002BC3643982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02225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Title and Content with Logos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480DA6D-D0EB-044D-89A9-C08CA875D4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57394" y="4413441"/>
            <a:ext cx="2406650" cy="908481"/>
          </a:xfrm>
        </p:spPr>
        <p:txBody>
          <a:bodyPr anchor="ctr"/>
          <a:lstStyle>
            <a:lvl1pPr algn="ctr">
              <a:buFont typeface="Arial" panose="020B0604020202020204" pitchFamily="34" charset="0"/>
              <a:buNone/>
              <a:defRPr sz="22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6FDB5D46-08C9-3644-9F77-EACB4A26A27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13074" y="4413441"/>
            <a:ext cx="2406650" cy="908481"/>
          </a:xfrm>
        </p:spPr>
        <p:txBody>
          <a:bodyPr anchor="ctr"/>
          <a:lstStyle>
            <a:lvl1pPr algn="ctr">
              <a:buFont typeface="Arial" panose="020B0604020202020204" pitchFamily="34" charset="0"/>
              <a:buNone/>
              <a:defRPr sz="22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4B1BBE87-78A7-AF47-B8B8-92C991D8FA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68754" y="4413441"/>
            <a:ext cx="2406650" cy="908481"/>
          </a:xfrm>
        </p:spPr>
        <p:txBody>
          <a:bodyPr anchor="ctr"/>
          <a:lstStyle>
            <a:lvl1pPr marL="228594" marR="0" indent="-228594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F9BE853-98B7-764F-8BAC-4DA91EF4F5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57394" y="5437601"/>
            <a:ext cx="2406650" cy="908481"/>
          </a:xfrm>
        </p:spPr>
        <p:txBody>
          <a:bodyPr anchor="ctr"/>
          <a:lstStyle>
            <a:lvl1pPr algn="ctr">
              <a:buFont typeface="Arial" panose="020B0604020202020204" pitchFamily="34" charset="0"/>
              <a:buNone/>
              <a:defRPr sz="22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DE3B7729-0461-1D45-B806-62683C84B1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13074" y="5437601"/>
            <a:ext cx="2406650" cy="908481"/>
          </a:xfrm>
        </p:spPr>
        <p:txBody>
          <a:bodyPr anchor="ctr"/>
          <a:lstStyle>
            <a:lvl1pPr algn="ctr">
              <a:buFont typeface="Arial" panose="020B0604020202020204" pitchFamily="34" charset="0"/>
              <a:buNone/>
              <a:defRPr sz="22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9D2B47DC-E1B7-A044-B21F-DC801C143F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68754" y="5437601"/>
            <a:ext cx="2406650" cy="908481"/>
          </a:xfrm>
        </p:spPr>
        <p:txBody>
          <a:bodyPr anchor="ctr"/>
          <a:lstStyle>
            <a:lvl1pPr algn="ctr">
              <a:buFont typeface="Arial" panose="020B0604020202020204" pitchFamily="34" charset="0"/>
              <a:buNone/>
              <a:defRPr sz="22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967D9E-A9D5-A44A-8EDA-33E016AEA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8142"/>
            <a:ext cx="10660798" cy="1332988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AFEBE13D-2143-6F44-98F4-DBB424F5883F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A8FCF34-2AE6-4447-ADD0-981BC10663CF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B6A5E7-3C00-9B46-893D-ED437AAC065B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227DA47-4722-8D49-B06F-594C36BB4D8C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A116173-BBA6-BE4E-8CB9-49FA8DD3D593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3AD397D-CE67-1E42-95DD-EFF21F5A71A6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34230CA-37B4-E14F-91E0-5EF87863DB3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8F91BED-A592-F847-8D4D-DFE9373EF0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14C721A-E3A8-F344-8356-B9809A2E27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CBAA5ED-AC6E-8C4F-85C8-C6DA3223934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863CE95-F835-4846-B32F-E6D8E4C28CB8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CE07200-6F68-5449-AC1E-BD615D33D8A8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900535D-8CB3-3844-91B3-A9B9215B40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C2C8E98-0227-514C-AD4C-AB1A1F48B1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0294732-5B90-4F41-A6C1-9F436E2726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E70ECBF-E673-EC4F-B944-E683CAC4FB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C6A7033-6EE1-C542-9F14-2C4A15C660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24CF799-2658-F44F-BDB1-CBF1C3279A1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80FD213-CA11-F14B-AA54-EF855F00A8F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9F5988-1A5F-4947-9BD7-5402F4028A5A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AED3B4C3-9BD2-424A-9244-1143905CAD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779" y="1983623"/>
            <a:ext cx="10666835" cy="2238900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49249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| Title, Subtitle and 2 Columns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08F218A1-6329-444E-927E-99B5C9D2A7B8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E2049A-31EA-6842-B43E-B8015F3D66A7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9CED4C-25AB-294D-8A23-D4C3E2743FEA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1BC28E0-1C0D-3B43-8DEB-4EE892DBBF0C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021160A-80CC-304D-90DC-A58D7DE1303E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8C1EE64-9162-474F-BFBD-2DCDC7210AE7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2B36D9F-A1CF-6947-942A-2AFB09C2AF4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0FCF04-EBC3-A840-866A-0E1EEF3927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32EBF9D-1520-D64D-BF9D-0111F6EFD2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079B20B-00B1-EC4B-9F71-F3A80B3EE0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13EE842-2E83-4F43-BDC1-83FBE6858A37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F40F809-EA83-B44D-9B02-A363872655EB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12EE00D-0B06-5644-BCF6-A1C80660B8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311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3A35596-6A88-BB49-BDA4-1FF31A9490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220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1967CA8-BB33-494F-9FF6-6472BAAAE5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25157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4487A33-7300-6748-A5F3-D93879D856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16076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DC7D4DD-F5B4-CF4C-904F-31BABF70F2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0518" y="1975047"/>
            <a:ext cx="4948621" cy="4371013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8140365F-4124-484B-8D8B-3AE0CB7DBA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5392" y="1975047"/>
            <a:ext cx="4948621" cy="4371013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1AF6210-AE85-0949-9050-23459A6EC7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59717"/>
            <a:ext cx="10665936" cy="758936"/>
          </a:xfrm>
        </p:spPr>
        <p:txBody>
          <a:bodyPr anchor="ctr" anchorCtr="0">
            <a:noAutofit/>
          </a:bodyPr>
          <a:lstStyle>
            <a:lvl1pPr>
              <a:defRPr sz="3200" b="1"/>
            </a:lvl1pPr>
          </a:lstStyle>
          <a:p>
            <a:r>
              <a:rPr lang="en-US"/>
              <a:t>Header that takes up one line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F5D9E1B-B302-5141-887A-055C28BCF9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175" y="1193448"/>
            <a:ext cx="10665754" cy="57910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43376101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Title with 2 columns icon, text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11715C7-AC13-D74E-B15A-E6E37A6BFFF8}"/>
              </a:ext>
            </a:extLst>
          </p:cNvPr>
          <p:cNvSpPr/>
          <p:nvPr userDrawn="1"/>
        </p:nvSpPr>
        <p:spPr>
          <a:xfrm>
            <a:off x="2138453" y="1852552"/>
            <a:ext cx="2459212" cy="2459212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F8BCF26-A52D-4F4C-BFBD-05B07E4A1912}"/>
              </a:ext>
            </a:extLst>
          </p:cNvPr>
          <p:cNvSpPr/>
          <p:nvPr userDrawn="1"/>
        </p:nvSpPr>
        <p:spPr>
          <a:xfrm>
            <a:off x="7684229" y="1852552"/>
            <a:ext cx="2459212" cy="2459212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3667D0A5-7985-6449-8897-4110BCF2CD4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11518" y="1928067"/>
            <a:ext cx="2309923" cy="231343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302495E5-A3B7-D249-8FCD-A5C1E559AA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61195" y="1928067"/>
            <a:ext cx="2309923" cy="231343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83B98A32-0D64-E447-B2F6-5E793181670C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D17ADC-5E1D-EC4D-9E28-9EF1779D8E27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D018833-FD59-7A40-A049-40D7B481511E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94EE1A1-95A9-F34B-8CD0-5F1C9645DCCE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D5A7700-8300-5345-9D47-5CE4B8C6CFF0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A01EF8B-CAEE-6B46-B2AC-D60A66A95D7F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B3551E8-7DCC-7B40-AC99-A6A92085C3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57AEF54-30E7-874C-A006-CF5990CEE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AFB94D4-ECBB-324E-AB41-30794C30E8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F2265E0-1F89-F24C-9EC0-A7A787D758F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F7CB6B5-A5AF-874F-BC61-2C4B1310013F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D8D8FDE-1DCF-704B-8E12-5705A2B5D931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6E148CA-FD8F-1746-8CCC-4C50975523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15E8645-53B2-9243-8718-16D9BB9222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D1A83BF-CA39-6341-9B0E-B15AC2BAFFA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5488E1B-F7F3-1D45-8577-6A600CA421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3E44BCA-3ACC-A145-A925-F297789E0C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A2B8179-FF70-4542-81E3-98DE7A46974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C230898-7E37-5145-9E27-36A6A929162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E92399B-A134-5C4A-8AA2-6336B2738894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1B5D4F60-3153-7B47-967B-7510AE6F31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231DCF6B-202D-4A4B-BEC9-2E40899959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547" y="4413449"/>
            <a:ext cx="4938664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9EBBA04C-AD3D-504D-A96C-ACAE3BC526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2812" y="4413449"/>
            <a:ext cx="4953745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02782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Title with 3 columns icons, text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 hidden="1">
            <a:extLst>
              <a:ext uri="{FF2B5EF4-FFF2-40B4-BE49-F238E27FC236}">
                <a16:creationId xmlns:a16="http://schemas.microsoft.com/office/drawing/2014/main" id="{9A1D8529-3D47-B248-8A06-DBB3FE6D2386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814174B-177E-4548-9A79-8C90BDF2E4C1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5766F7D-2568-C74C-B883-C8261E0D2C6A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A6D74A2-DE5D-9944-9964-39B790A7E2B5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F4528B7-CD2E-6F4B-8195-20A3DF23E1C9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4AF94E6-533F-3549-B8E8-60844B4659ED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5A8487-46B4-8B43-A4FB-D217591059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9759495-68CF-A340-896A-B3DE0ABF47E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8FA28B0-E43D-5A4A-9C31-53C705D6FB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0352B91-F786-104B-BE36-F9F7ED9D5A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5943A33-A93B-904D-8A4F-C12F88E5D387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B38E072-DD72-DF4B-8345-A23428C72769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8A8B2A7-28DA-3341-89A2-7EA81CDBF33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F376859-3C58-AB42-8A32-E61FA774EB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94A9A9-92EF-C643-91CF-AC052852D6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08F2626-522F-A849-877D-926FE2BF1B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3B9E89E-68C2-4842-BD4E-2A9D86731B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361A7B6-F270-AE47-9612-984A7B9194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50B0408-7B95-BA42-A0CA-0658E926D88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9B1CC0C-28B9-574A-8505-02B06E35EF41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1F6D781-F0EF-4E47-BDA2-45A379EC7964}"/>
                </a:ext>
              </a:extLst>
            </p:cNvPr>
            <p:cNvCxnSpPr/>
            <p:nvPr userDrawn="1"/>
          </p:nvCxnSpPr>
          <p:spPr>
            <a:xfrm>
              <a:off x="3804139" y="-361240"/>
              <a:ext cx="0" cy="758048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0A2CFC4-BDDA-DB42-8902-6755BA2D7F6B}"/>
                </a:ext>
              </a:extLst>
            </p:cNvPr>
            <p:cNvCxnSpPr/>
            <p:nvPr userDrawn="1"/>
          </p:nvCxnSpPr>
          <p:spPr>
            <a:xfrm>
              <a:off x="4573067" y="-361240"/>
              <a:ext cx="0" cy="758048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4D22D05-4178-AC47-8745-913FA0B6AE7A}"/>
                </a:ext>
              </a:extLst>
            </p:cNvPr>
            <p:cNvCxnSpPr/>
            <p:nvPr userDrawn="1"/>
          </p:nvCxnSpPr>
          <p:spPr>
            <a:xfrm>
              <a:off x="7607213" y="-361240"/>
              <a:ext cx="0" cy="758048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EEBA9AF-583A-E748-BC24-203358002A79}"/>
                </a:ext>
              </a:extLst>
            </p:cNvPr>
            <p:cNvCxnSpPr/>
            <p:nvPr userDrawn="1"/>
          </p:nvCxnSpPr>
          <p:spPr>
            <a:xfrm>
              <a:off x="8389995" y="-361240"/>
              <a:ext cx="0" cy="758048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9615DD37-F791-9942-9D5F-7D9410150A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547" y="4413449"/>
            <a:ext cx="3031772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83E6B6E9-7FF2-CB4C-8DAB-B60C4AC7990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68734" y="4413449"/>
            <a:ext cx="3038477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85907839-EE25-6D48-A693-544A7044F8F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89992" y="4413449"/>
            <a:ext cx="3033794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4DF973FB-FC74-D84B-975E-847E43532E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C83C2EB-B148-764F-BB0A-43ADE8D6D06D}"/>
              </a:ext>
            </a:extLst>
          </p:cNvPr>
          <p:cNvSpPr/>
          <p:nvPr userDrawn="1"/>
        </p:nvSpPr>
        <p:spPr>
          <a:xfrm>
            <a:off x="1034799" y="1852552"/>
            <a:ext cx="2459212" cy="2459212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CF9CD47-5499-3148-8C01-9BB9EA4B5E3B}"/>
              </a:ext>
            </a:extLst>
          </p:cNvPr>
          <p:cNvSpPr/>
          <p:nvPr userDrawn="1"/>
        </p:nvSpPr>
        <p:spPr>
          <a:xfrm>
            <a:off x="4846791" y="1852552"/>
            <a:ext cx="2459212" cy="2459212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9DADC64-C6D8-034D-B948-BE555022A05D}"/>
              </a:ext>
            </a:extLst>
          </p:cNvPr>
          <p:cNvSpPr/>
          <p:nvPr userDrawn="1"/>
        </p:nvSpPr>
        <p:spPr>
          <a:xfrm>
            <a:off x="8680961" y="1852552"/>
            <a:ext cx="2459212" cy="2459212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8E6D7008-9DBF-5947-89C6-FD701B21EB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21405" y="1936119"/>
            <a:ext cx="2286000" cy="2286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4AF26F6F-AA9E-D741-805C-7E317CEAFA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31508" y="1936119"/>
            <a:ext cx="2286000" cy="2286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E7CEC6-39E1-7749-BE9C-53ACD198A3B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763889" y="1936119"/>
            <a:ext cx="2286000" cy="2286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26508948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Title with 4 columns icons, text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 hidden="1">
            <a:extLst>
              <a:ext uri="{FF2B5EF4-FFF2-40B4-BE49-F238E27FC236}">
                <a16:creationId xmlns:a16="http://schemas.microsoft.com/office/drawing/2014/main" id="{269A286B-EC76-B140-9605-3DFE22934448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A960647-095D-804E-ACE7-344D89449E56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6CCAB4D-6D1B-0D44-98C3-AB610013A097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9FC68AA-0445-3045-BDD8-919BAC9EB7BA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7579B19-34B0-624E-BD6C-89DAD4473104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299E496-4DA6-3E4B-8063-72C4D04F2192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F316513-3711-1C49-B8D4-995F08C88B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A41E43-A8A6-9147-91B1-ACB8155C4C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D213746-222E-3C45-94A0-9F06EAD42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FDE0967-D7D2-8B49-B32A-F24A442347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0455F22-C724-234D-BDA0-8ABB247D75E9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B5E6B49-2BC2-314F-83DC-FD31ECC8158B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F431584-15D4-D14C-83DE-CA0CED40F1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B2297CD-0DBE-B348-8F02-B9DF92F9CE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0E91F71-23C3-5E4F-961E-13054B8B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7775934-56CD-E54F-BF1E-E4D5E0FDD3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86C2FF2-7B30-364D-93A7-0B4432B01A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BDDA7B2-1222-9748-9BD4-A2F14D1A1B8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FD87E1E-676F-824C-9E51-C9F44589EB2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AF85F75-3B04-A745-AC85-DA1A48008774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6BE6F854-C2CE-2A44-ACC9-F39F90963A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88335B14-A2CB-E14B-82E5-2A47B1C053A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65547" y="4413448"/>
            <a:ext cx="2362625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642C5D78-CD13-B749-AB71-D5EB9D530F9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34147" y="4413448"/>
            <a:ext cx="2362625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424E8996-CA96-714F-87BA-D9EC4FD4587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02747" y="4413448"/>
            <a:ext cx="2362625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226D4719-1197-FB4C-9C97-966B715029A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71347" y="4413448"/>
            <a:ext cx="2362625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1E8529D-A923-B747-B778-528E6EF70CBE}"/>
              </a:ext>
            </a:extLst>
          </p:cNvPr>
          <p:cNvSpPr/>
          <p:nvPr userDrawn="1"/>
        </p:nvSpPr>
        <p:spPr>
          <a:xfrm>
            <a:off x="762039" y="1852552"/>
            <a:ext cx="2459212" cy="2459212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Picture Placeholder 11">
            <a:extLst>
              <a:ext uri="{FF2B5EF4-FFF2-40B4-BE49-F238E27FC236}">
                <a16:creationId xmlns:a16="http://schemas.microsoft.com/office/drawing/2014/main" id="{01D61EF0-04E6-AE48-AF07-14810FEA447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8645" y="1936119"/>
            <a:ext cx="2286000" cy="2286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848562A-8423-524C-A041-E4B6544F7C75}"/>
              </a:ext>
            </a:extLst>
          </p:cNvPr>
          <p:cNvSpPr/>
          <p:nvPr userDrawn="1"/>
        </p:nvSpPr>
        <p:spPr>
          <a:xfrm>
            <a:off x="3509606" y="1831809"/>
            <a:ext cx="2459212" cy="2459212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Picture Placeholder 11">
            <a:extLst>
              <a:ext uri="{FF2B5EF4-FFF2-40B4-BE49-F238E27FC236}">
                <a16:creationId xmlns:a16="http://schemas.microsoft.com/office/drawing/2014/main" id="{E585CAF0-AE1A-A445-AE7E-17EB9D29A52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596212" y="1915376"/>
            <a:ext cx="2286000" cy="2286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40C119A-24B9-8443-8AAF-2948020090FE}"/>
              </a:ext>
            </a:extLst>
          </p:cNvPr>
          <p:cNvSpPr/>
          <p:nvPr userDrawn="1"/>
        </p:nvSpPr>
        <p:spPr>
          <a:xfrm>
            <a:off x="6282494" y="1850768"/>
            <a:ext cx="2459212" cy="2459212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99409F0E-05B5-EE49-96CB-79577F2D290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369100" y="1934335"/>
            <a:ext cx="2286000" cy="2286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01EC2FB-4462-164B-A029-82F4CAF78B55}"/>
              </a:ext>
            </a:extLst>
          </p:cNvPr>
          <p:cNvSpPr/>
          <p:nvPr userDrawn="1"/>
        </p:nvSpPr>
        <p:spPr>
          <a:xfrm>
            <a:off x="8996071" y="1852552"/>
            <a:ext cx="2459212" cy="2459212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Picture Placeholder 11">
            <a:extLst>
              <a:ext uri="{FF2B5EF4-FFF2-40B4-BE49-F238E27FC236}">
                <a16:creationId xmlns:a16="http://schemas.microsoft.com/office/drawing/2014/main" id="{6FE49375-233F-804C-B167-915132E73ED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082677" y="1936119"/>
            <a:ext cx="2286000" cy="2286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06366094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Title with text, 4 icons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40">
            <a:extLst>
              <a:ext uri="{FF2B5EF4-FFF2-40B4-BE49-F238E27FC236}">
                <a16:creationId xmlns:a16="http://schemas.microsoft.com/office/drawing/2014/main" id="{CAC32E60-7987-7E4D-8DE4-376AD8ABF4BA}"/>
              </a:ext>
            </a:extLst>
          </p:cNvPr>
          <p:cNvSpPr/>
          <p:nvPr userDrawn="1"/>
        </p:nvSpPr>
        <p:spPr>
          <a:xfrm>
            <a:off x="6397781" y="1861817"/>
            <a:ext cx="2109773" cy="2109773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7B36ED5B-C0D0-934B-B693-A96624AD34E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472812" y="1945384"/>
            <a:ext cx="1961173" cy="1961173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8C01F74-379F-C34D-AB92-6C92F232BEC3}"/>
              </a:ext>
            </a:extLst>
          </p:cNvPr>
          <p:cNvSpPr/>
          <p:nvPr userDrawn="1"/>
        </p:nvSpPr>
        <p:spPr>
          <a:xfrm>
            <a:off x="9051615" y="1873392"/>
            <a:ext cx="2109773" cy="2109773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005E710D-C4A0-8C4A-8738-77EC7279E96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115071" y="1945384"/>
            <a:ext cx="1961173" cy="1961173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E98D307-0C2B-7545-AAD0-749E41AA3AE0}"/>
              </a:ext>
            </a:extLst>
          </p:cNvPr>
          <p:cNvSpPr/>
          <p:nvPr userDrawn="1"/>
        </p:nvSpPr>
        <p:spPr>
          <a:xfrm>
            <a:off x="9051615" y="4390961"/>
            <a:ext cx="2109773" cy="2109773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Picture Placeholder 11">
            <a:extLst>
              <a:ext uri="{FF2B5EF4-FFF2-40B4-BE49-F238E27FC236}">
                <a16:creationId xmlns:a16="http://schemas.microsoft.com/office/drawing/2014/main" id="{5B534592-81DE-C541-8200-AD7C48E9CD7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115071" y="4462953"/>
            <a:ext cx="1961173" cy="1961173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B12F76A-17C8-6A4E-A30F-0ADD76CB99C1}"/>
              </a:ext>
            </a:extLst>
          </p:cNvPr>
          <p:cNvSpPr/>
          <p:nvPr userDrawn="1"/>
        </p:nvSpPr>
        <p:spPr>
          <a:xfrm>
            <a:off x="6403718" y="4390961"/>
            <a:ext cx="2109773" cy="2109773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Picture Placeholder 11">
            <a:extLst>
              <a:ext uri="{FF2B5EF4-FFF2-40B4-BE49-F238E27FC236}">
                <a16:creationId xmlns:a16="http://schemas.microsoft.com/office/drawing/2014/main" id="{760B81A9-21A8-BD4D-883F-430A6AF782E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78749" y="4462953"/>
            <a:ext cx="1961173" cy="1961173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459D98A-C0E2-7B4B-8F27-F6C01347B3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5547" y="1975048"/>
            <a:ext cx="4943590" cy="4371001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D3E3E49-FA6D-5948-9ECA-2C6D558BF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grpSp>
        <p:nvGrpSpPr>
          <p:cNvPr id="21" name="Group 20" hidden="1">
            <a:extLst>
              <a:ext uri="{FF2B5EF4-FFF2-40B4-BE49-F238E27FC236}">
                <a16:creationId xmlns:a16="http://schemas.microsoft.com/office/drawing/2014/main" id="{95144B56-31C6-5344-8385-AAB7B721A886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835AA13-D445-C046-AF6F-6BCD1B49AC6B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C1F4141-CA68-D84D-94CF-9D38A0C4911A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06BE08-1B49-B748-A46B-D18D2BAC1745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38256E7-FA0E-884A-BD6B-27CAC2F8D0FB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717DF5B-25E5-A448-89C7-5C7E12570476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74C99C9-4D6E-D84D-89EF-E921DA4B29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4CC9D2C-2220-6243-88C8-0B1F80F603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263031C-DA64-8D4A-859A-9937B6C332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687429B-F854-2C43-9701-F6251449A7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65495AB-F4C5-9741-AE60-4F018ED2313D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23DD233-EAFE-1A4F-9B4F-47F3B70DF172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8CEE647-62FA-3946-AB7B-6725BBF9F5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B2FBD27-C124-A64F-BDC3-A065371DDE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EFF4D80-E652-6943-9654-50DAAB808D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81BCB4A-EF46-2A46-B870-A648FAA821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98748E8-25CF-C245-ABB4-22B24A8BD0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4BE6C88-79D3-C348-B44F-EF2FBAA14CB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03861FC-BB1A-474F-B780-3550E69478A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0A44191-0098-2C4E-877F-855F8BF16F31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15912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Heading with 3 icons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 txBox="1">
            <a:spLocks noChangeArrowheads="1"/>
          </p:cNvSpPr>
          <p:nvPr userDrawn="1"/>
        </p:nvSpPr>
        <p:spPr bwMode="gray">
          <a:xfrm>
            <a:off x="11137901" y="6599767"/>
            <a:ext cx="1071033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</a:pPr>
            <a:fld id="{B9EFB2EC-CC1E-4637-B968-4C8EA000AE53}" type="slidenum">
              <a:rPr lang="en-US" altLang="en-US" sz="1067">
                <a:solidFill>
                  <a:schemeClr val="tx2"/>
                </a:solidFill>
              </a:rPr>
              <a:pPr algn="r">
                <a:lnSpc>
                  <a:spcPct val="90000"/>
                </a:lnSpc>
                <a:spcBef>
                  <a:spcPct val="50000"/>
                </a:spcBef>
              </a:pPr>
              <a:t>‹Nr.›</a:t>
            </a:fld>
            <a:endParaRPr lang="en-US" altLang="en-US" sz="1067">
              <a:solidFill>
                <a:schemeClr val="tx2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90850" y="4414949"/>
            <a:ext cx="3246473" cy="1677444"/>
          </a:xfrm>
        </p:spPr>
        <p:txBody>
          <a:bodyPr/>
          <a:lstStyle>
            <a:lvl1pPr marL="0" indent="0" algn="ctr" fontAlgn="auto">
              <a:spcAft>
                <a:spcPts val="0"/>
              </a:spcAft>
              <a:buClr>
                <a:schemeClr val="accent1"/>
              </a:buClr>
              <a:buNone/>
              <a:defRPr sz="1200">
                <a:solidFill>
                  <a:schemeClr val="tx1"/>
                </a:solidFill>
              </a:defRPr>
            </a:lvl1pPr>
          </a:lstStyle>
          <a:p>
            <a:pPr marL="0" indent="0" fontAlgn="auto">
              <a:spcAft>
                <a:spcPts val="0"/>
              </a:spcAft>
              <a:buClr>
                <a:schemeClr val="accent1"/>
              </a:buClr>
              <a:buNone/>
            </a:pPr>
            <a:r>
              <a:rPr lang="en-US" sz="2667">
                <a:solidFill>
                  <a:schemeClr val="bg1"/>
                </a:solidFill>
              </a:rPr>
              <a:t>Here is some sample text here.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453864" y="4414949"/>
            <a:ext cx="3246473" cy="1677444"/>
          </a:xfrm>
        </p:spPr>
        <p:txBody>
          <a:bodyPr/>
          <a:lstStyle>
            <a:lvl1pPr marL="0" indent="0" algn="ctr" fontAlgn="auto">
              <a:spcAft>
                <a:spcPts val="0"/>
              </a:spcAft>
              <a:buClr>
                <a:schemeClr val="accent1"/>
              </a:buClr>
              <a:buNone/>
              <a:defRPr sz="1200">
                <a:solidFill>
                  <a:schemeClr val="tx1"/>
                </a:solidFill>
              </a:defRPr>
            </a:lvl1pPr>
          </a:lstStyle>
          <a:p>
            <a:pPr marL="0" indent="0" fontAlgn="auto">
              <a:spcAft>
                <a:spcPts val="0"/>
              </a:spcAft>
              <a:buClr>
                <a:schemeClr val="accent1"/>
              </a:buClr>
              <a:buNone/>
            </a:pPr>
            <a:r>
              <a:rPr lang="en-US" sz="2667">
                <a:solidFill>
                  <a:schemeClr val="bg1"/>
                </a:solidFill>
              </a:rPr>
              <a:t>Here is some sample text here.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1" hasCustomPrompt="1"/>
          </p:nvPr>
        </p:nvSpPr>
        <p:spPr>
          <a:xfrm>
            <a:off x="7716878" y="4414949"/>
            <a:ext cx="3246473" cy="1677444"/>
          </a:xfrm>
        </p:spPr>
        <p:txBody>
          <a:bodyPr/>
          <a:lstStyle>
            <a:lvl1pPr marL="0" indent="0" algn="ctr" fontAlgn="auto">
              <a:spcAft>
                <a:spcPts val="0"/>
              </a:spcAft>
              <a:buClr>
                <a:schemeClr val="accent1"/>
              </a:buClr>
              <a:buNone/>
              <a:defRPr sz="1200">
                <a:solidFill>
                  <a:schemeClr val="tx1"/>
                </a:solidFill>
              </a:defRPr>
            </a:lvl1pPr>
          </a:lstStyle>
          <a:p>
            <a:pPr marL="0" indent="0" fontAlgn="auto">
              <a:spcAft>
                <a:spcPts val="0"/>
              </a:spcAft>
              <a:buClr>
                <a:schemeClr val="accent1"/>
              </a:buClr>
              <a:buNone/>
            </a:pPr>
            <a:r>
              <a:rPr lang="en-US" sz="2667">
                <a:solidFill>
                  <a:schemeClr val="bg1"/>
                </a:solidFill>
              </a:rPr>
              <a:t>Here is some sample text here.</a:t>
            </a:r>
          </a:p>
        </p:txBody>
      </p:sp>
      <p:grpSp>
        <p:nvGrpSpPr>
          <p:cNvPr id="15" name="Group 14" hidden="1">
            <a:extLst>
              <a:ext uri="{FF2B5EF4-FFF2-40B4-BE49-F238E27FC236}">
                <a16:creationId xmlns:a16="http://schemas.microsoft.com/office/drawing/2014/main" id="{0650E566-2B83-1342-A81B-BEC4C8C123F8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1972E3B-C9F7-6746-B79E-6F72A10A7A7A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4960276-7D19-3D45-965A-0443BCFFE157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BD47BF-5D39-8643-84A4-CC89B767FB45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4957257-AD4F-9540-B776-035B89F03749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4AC8E01-0A60-3F45-A891-64FA8E393EFB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5A05CFB-68AD-3A49-93B1-5EF5A7927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61C23BE-F7BE-4D49-88DC-AABC616B59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3097370-A79D-3E41-87A3-4D977834B3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213D31F-E0E0-D94E-ADC5-AFA2EBA8170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C18062C-C55A-034F-8516-CAA6AF2F733E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A9949F6-DAB6-0D45-9102-EE3F33665C13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209EEA0-3F63-9243-BF56-F1599C55E34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FCD3360-277D-FD42-964F-D0C2AD6D26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E7AB5B-50F3-F74A-9988-F6129D299A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37010A3-9058-7547-A217-B06D782421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B1A5F38-6B76-6D44-A885-34E5B0695C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1E36EEA-43B9-4248-9394-2E3CBDB0ED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B0F1740-D4FE-3B4A-91CC-DBDF47BAF3D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448EA9C-6780-DB4F-AC75-160C26572413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E65A7F68-B0E1-9D46-B872-1B2FF9B97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FDB8B6C-29D2-0F4D-8EFE-DB2611B1B1A7}"/>
              </a:ext>
            </a:extLst>
          </p:cNvPr>
          <p:cNvSpPr/>
          <p:nvPr userDrawn="1"/>
        </p:nvSpPr>
        <p:spPr>
          <a:xfrm>
            <a:off x="1595339" y="1852552"/>
            <a:ext cx="2459212" cy="2459212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CD55FB9-B5B2-E54E-88AB-786595E9ED55}"/>
              </a:ext>
            </a:extLst>
          </p:cNvPr>
          <p:cNvSpPr/>
          <p:nvPr userDrawn="1"/>
        </p:nvSpPr>
        <p:spPr>
          <a:xfrm>
            <a:off x="4858366" y="1852552"/>
            <a:ext cx="2459212" cy="2459212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F11D04A-3797-F94F-8480-CB8CE6976F37}"/>
              </a:ext>
            </a:extLst>
          </p:cNvPr>
          <p:cNvSpPr/>
          <p:nvPr userDrawn="1"/>
        </p:nvSpPr>
        <p:spPr>
          <a:xfrm>
            <a:off x="8094357" y="1852552"/>
            <a:ext cx="2459212" cy="2459212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78F8EC13-93EF-B945-B6ED-2A0AA1AD912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81945" y="1936119"/>
            <a:ext cx="2286000" cy="2286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A1A9DB7A-00C9-7042-A497-CCC40FBB67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31508" y="1936119"/>
            <a:ext cx="2286000" cy="2286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sp>
        <p:nvSpPr>
          <p:cNvPr id="43" name="Picture Placeholder 11">
            <a:extLst>
              <a:ext uri="{FF2B5EF4-FFF2-40B4-BE49-F238E27FC236}">
                <a16:creationId xmlns:a16="http://schemas.microsoft.com/office/drawing/2014/main" id="{1837DA06-5C5A-D14C-83CA-13D779DD297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77285" y="1936119"/>
            <a:ext cx="2286000" cy="2286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6828185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1_Title / 5 x 2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ECE88F1-22AE-8049-AD7E-FA750D6B91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8646" y="1986689"/>
            <a:ext cx="1923182" cy="2051099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2540C66B-1724-AB45-827C-E49DC2643F6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937146" y="1986689"/>
            <a:ext cx="1930351" cy="2051099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2493828-1F44-0747-8BA4-C724AA70BC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19759" y="1986689"/>
            <a:ext cx="1930350" cy="2051099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021A564D-9C59-344B-91D4-895B8B553E1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08487" y="1986689"/>
            <a:ext cx="1930351" cy="2051099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EE5D7D0F-5526-7542-B720-AB8AFF6737E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491101" y="1986689"/>
            <a:ext cx="1935352" cy="2051099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7927DB30-AE52-A94D-8A7F-E0AEA5CEFA1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58646" y="4290051"/>
            <a:ext cx="1923182" cy="2051099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59C734AC-E1B9-A84E-8234-D69DE421ECE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937146" y="4290051"/>
            <a:ext cx="1930351" cy="2051099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33F622D3-6D1A-6241-91C5-0C2F82DB586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119759" y="4290051"/>
            <a:ext cx="1930350" cy="2051099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5B649EE8-5E3A-C144-843C-E11C8A5B211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308487" y="4290051"/>
            <a:ext cx="1930351" cy="2051099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4ED44DD8-6745-794B-9C49-5A49A677221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491101" y="4290051"/>
            <a:ext cx="1935352" cy="2051099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2" name="Group 21" hidden="1">
            <a:extLst>
              <a:ext uri="{FF2B5EF4-FFF2-40B4-BE49-F238E27FC236}">
                <a16:creationId xmlns:a16="http://schemas.microsoft.com/office/drawing/2014/main" id="{E69D3C11-378B-A94B-8C53-89001538D819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C19CD74-E2FC-B743-9927-63CCFC1416DA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566E685-B25A-5C47-9019-3F573A177F93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37DE56-376C-0740-8CC6-49069A0CCC6E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62A3417-3942-3648-AE78-335286F1634F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EA7F0CD-DF71-3946-B233-069F91E0BD72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0961D3C-AEA9-F341-8118-14ED4B7EA5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3098580-A754-5F4E-80B4-DBC94DD121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D2D54FD-9CAA-524A-9E70-572C190622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8B668C2-CF40-934D-B9A7-7E4B9261D4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79338C2-428F-C34F-A3BD-7E73A24A11E2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ACD10EE-4904-2946-A294-899A7FFE4025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BF6E9A8-98E1-944E-993D-EF63BE6096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4CAD820-BEBA-5641-BAC4-5733C4AEED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57B9404-BF1C-4346-8EB2-27777BCDB1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DEF60FD-634D-9C4B-8D6A-CF500B73ED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9AF20C0-9A50-474E-AF03-23B94085E3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495F7EF-4DE8-0243-BE1A-41D367BA5BF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211C946-6E5F-8943-A23C-ABBC29E23C8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FF11566-9F29-8447-AE59-912577D59B18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itle 1">
            <a:extLst>
              <a:ext uri="{FF2B5EF4-FFF2-40B4-BE49-F238E27FC236}">
                <a16:creationId xmlns:a16="http://schemas.microsoft.com/office/drawing/2014/main" id="{0802BFF8-A9A3-774E-8DC6-70F517325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411988794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2_Title / 5 x 2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 hidden="1">
            <a:extLst>
              <a:ext uri="{FF2B5EF4-FFF2-40B4-BE49-F238E27FC236}">
                <a16:creationId xmlns:a16="http://schemas.microsoft.com/office/drawing/2014/main" id="{E69D3C11-378B-A94B-8C53-89001538D819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C19CD74-E2FC-B743-9927-63CCFC1416DA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566E685-B25A-5C47-9019-3F573A177F93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37DE56-376C-0740-8CC6-49069A0CCC6E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62A3417-3942-3648-AE78-335286F1634F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EA7F0CD-DF71-3946-B233-069F91E0BD72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0961D3C-AEA9-F341-8118-14ED4B7EA5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3098580-A754-5F4E-80B4-DBC94DD121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D2D54FD-9CAA-524A-9E70-572C190622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8B668C2-CF40-934D-B9A7-7E4B9261D4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79338C2-428F-C34F-A3BD-7E73A24A11E2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ACD10EE-4904-2946-A294-899A7FFE4025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BF6E9A8-98E1-944E-993D-EF63BE6096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4CAD820-BEBA-5641-BAC4-5733C4AEED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57B9404-BF1C-4346-8EB2-27777BCDB1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DEF60FD-634D-9C4B-8D6A-CF500B73ED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9AF20C0-9A50-474E-AF03-23B94085E3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495F7EF-4DE8-0243-BE1A-41D367BA5BF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211C946-6E5F-8943-A23C-ABBC29E23C8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FF11566-9F29-8447-AE59-912577D59B18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itle 1">
            <a:extLst>
              <a:ext uri="{FF2B5EF4-FFF2-40B4-BE49-F238E27FC236}">
                <a16:creationId xmlns:a16="http://schemas.microsoft.com/office/drawing/2014/main" id="{0802BFF8-A9A3-774E-8DC6-70F517325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49" name="Picture Placeholder 10">
            <a:extLst>
              <a:ext uri="{FF2B5EF4-FFF2-40B4-BE49-F238E27FC236}">
                <a16:creationId xmlns:a16="http://schemas.microsoft.com/office/drawing/2014/main" id="{0BF9D6F2-F5C8-C040-9105-E2429956D77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65545" y="1983623"/>
            <a:ext cx="2365577" cy="1985483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10">
            <a:extLst>
              <a:ext uri="{FF2B5EF4-FFF2-40B4-BE49-F238E27FC236}">
                <a16:creationId xmlns:a16="http://schemas.microsoft.com/office/drawing/2014/main" id="{59122C00-28E1-DE4F-B5FB-EADA1DC7590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34615" y="1983623"/>
            <a:ext cx="2361614" cy="1985483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Picture Placeholder 10">
            <a:extLst>
              <a:ext uri="{FF2B5EF4-FFF2-40B4-BE49-F238E27FC236}">
                <a16:creationId xmlns:a16="http://schemas.microsoft.com/office/drawing/2014/main" id="{50C8837F-10E6-294D-B505-701E7AA437B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99563" y="1983623"/>
            <a:ext cx="2366757" cy="1985483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Picture Placeholder 10">
            <a:extLst>
              <a:ext uri="{FF2B5EF4-FFF2-40B4-BE49-F238E27FC236}">
                <a16:creationId xmlns:a16="http://schemas.microsoft.com/office/drawing/2014/main" id="{9F1C3D9C-837E-004B-B864-DB2F70C9634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69859" y="1983623"/>
            <a:ext cx="2366757" cy="1985483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10">
            <a:extLst>
              <a:ext uri="{FF2B5EF4-FFF2-40B4-BE49-F238E27FC236}">
                <a16:creationId xmlns:a16="http://schemas.microsoft.com/office/drawing/2014/main" id="{DDD85173-FFAE-4049-B7A4-33E313E665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65545" y="4372604"/>
            <a:ext cx="2365577" cy="1969771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Picture Placeholder 10">
            <a:extLst>
              <a:ext uri="{FF2B5EF4-FFF2-40B4-BE49-F238E27FC236}">
                <a16:creationId xmlns:a16="http://schemas.microsoft.com/office/drawing/2014/main" id="{4381A8AC-5CB6-6A41-B073-86211A04968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534615" y="4372604"/>
            <a:ext cx="2361614" cy="1969771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FEEC286A-A5EC-FB44-8AD0-402C120D08E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99563" y="4372604"/>
            <a:ext cx="2366757" cy="1969771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AE37B548-141A-1C45-990D-FD9377827A9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69859" y="4372604"/>
            <a:ext cx="2366757" cy="1969771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7648738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Title and 3 images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BCD483E-A68B-164B-85F3-B1DCE7F673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11716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3C93CA34-2370-ED4F-8B9B-45825F7326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02225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1">
            <a:extLst>
              <a:ext uri="{FF2B5EF4-FFF2-40B4-BE49-F238E27FC236}">
                <a16:creationId xmlns:a16="http://schemas.microsoft.com/office/drawing/2014/main" id="{631A1589-E58A-3C48-AD55-3FA193EE57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92734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F20F69C-446E-C540-988A-03CFE23EDE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11715" y="4533248"/>
            <a:ext cx="1987551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1BD7AD8-B60E-C54A-A10C-8B0B84D6E9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02225" y="453324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3E1AF1E-7CFF-364D-85AE-034550C536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92733" y="453324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036F5615-947D-5943-AD2C-46F8EDE2BC9F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26786C-C483-6848-B4D3-6A3EEC2F8EB3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60D22BB-534E-8347-AED9-4795536CAF9A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B193B40-5CB0-C94A-8A8C-E976CFC56465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E0A7DB7-7CBD-884C-BD85-CD6E71342C8A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B3B3EB1-70C2-FC4C-856D-9C1BA6EDCAA1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DA326A0-873B-8B43-A26B-C33280C4AEA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92B23D-75DC-E34D-B81D-BF5D6F27F5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E7C162A-6A21-F44E-A1AD-7440080BF3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48BD3F5-997D-CA45-9DD0-81C7485BEA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6C83351-726E-9241-A6BC-1DCA0D02577C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5FD041F-0867-C64F-B971-D6B7BBA43B0E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AE26F4D-BA99-5849-A369-63C6BE549D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D835AFF-FDCA-3C46-B191-09A1990B4F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14251AD-AD93-9F40-ADFF-1B4B5D8A5A8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A15B358-9169-AF44-8A34-C4AA7C75BD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650B177-0D99-BA44-A922-0C9ED857AC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A539D22-6824-9546-84F8-BD64E5EB1C6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366629E-0F7C-0044-9573-792DAEFD1A0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FC8CB68-A4C2-6D48-90EF-54427E1B908B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7BA04793-A342-F045-AEF1-C4A5F1480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267862498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Title and 3 images with text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BCD483E-A68B-164B-85F3-B1DCE7F673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11716" y="1985533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3C93CA34-2370-ED4F-8B9B-45825F7326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02225" y="1985533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1">
            <a:extLst>
              <a:ext uri="{FF2B5EF4-FFF2-40B4-BE49-F238E27FC236}">
                <a16:creationId xmlns:a16="http://schemas.microsoft.com/office/drawing/2014/main" id="{631A1589-E58A-3C48-AD55-3FA193EE57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92734" y="1985533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F20F69C-446E-C540-988A-03CFE23EDE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11715" y="4048631"/>
            <a:ext cx="1987551" cy="490573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Label for tile here Label for tile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1BD7AD8-B60E-C54A-A10C-8B0B84D6E9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02225" y="4048631"/>
            <a:ext cx="1987551" cy="490573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Label for tile here Label for tile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3E1AF1E-7CFF-364D-85AE-034550C536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92733" y="4048631"/>
            <a:ext cx="1987551" cy="490573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Label for tile here Label for tile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8DCAE6F-2606-EC4C-BA2A-948D6A9EF1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11715" y="4688338"/>
            <a:ext cx="1987551" cy="118834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053A35F-033F-2345-A75C-17D69AE0452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02225" y="4688338"/>
            <a:ext cx="1987551" cy="118834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A57A79C3-3589-F84A-B6B5-AD09B7E91B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92733" y="4688338"/>
            <a:ext cx="1987551" cy="118834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grpSp>
        <p:nvGrpSpPr>
          <p:cNvPr id="12" name="Group 11" hidden="1">
            <a:extLst>
              <a:ext uri="{FF2B5EF4-FFF2-40B4-BE49-F238E27FC236}">
                <a16:creationId xmlns:a16="http://schemas.microsoft.com/office/drawing/2014/main" id="{ABD00327-6C6C-8044-90D8-3A87435020B9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4FE67BF-B465-804F-8855-CDF394D9EFEC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1034301-13A1-3742-AE2F-7F87AEA548BA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FC4419F-FDF8-0A4A-A681-B6DD940FC207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B08B037-850B-9F48-8EBD-3739D3C855F7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8C8AB00-1DCD-2147-A217-863A5C12C290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9900B3A-0B37-4745-AB90-4298BD11F8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8A41AA2-B325-7D4C-94A5-DE495D4154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BF51C8D-4205-8441-A89A-DD389AE8FB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3516E0B-2246-BC4D-9684-159205F372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41EDF08-8DA5-374B-B972-2183C64347D4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F78BE1A-3EAE-9C43-99C5-F8393DAEFABD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35653B5-DA85-A144-96CF-6BDDB70384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0DA115F-EE29-6744-9BB1-B2BB101E6C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45E1120-793B-A344-921D-6D14877CB5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F8F9969-F1B2-4047-ADA6-E26391C6FB8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10CB09C-41B7-A34F-B56B-0542E7DACA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8102045-788F-AF48-B31D-62A04F31B0F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C32DD71-07CF-A14B-BD9E-5CC8CB1A086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B4429F1-B9EA-2B42-9DCA-93188852016B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BA86274E-AE1D-EC41-B98E-F9C20ABA4B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54538265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Title and 4 images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BCD483E-A68B-164B-85F3-B1DCE7F673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17941" y="1787482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3C93CA34-2370-ED4F-8B9B-45825F7326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08450" y="1787482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1">
            <a:extLst>
              <a:ext uri="{FF2B5EF4-FFF2-40B4-BE49-F238E27FC236}">
                <a16:creationId xmlns:a16="http://schemas.microsoft.com/office/drawing/2014/main" id="{631A1589-E58A-3C48-AD55-3FA193EE57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8959" y="1787482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21">
            <a:extLst>
              <a:ext uri="{FF2B5EF4-FFF2-40B4-BE49-F238E27FC236}">
                <a16:creationId xmlns:a16="http://schemas.microsoft.com/office/drawing/2014/main" id="{E0C077F6-B4FF-C14E-BA23-F7E79A4B5E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89468" y="1787482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F20F69C-446E-C540-988A-03CFE23EDE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17940" y="3850580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icon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1BD7AD8-B60E-C54A-A10C-8B0B84D6E9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08450" y="3850580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icon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3E1AF1E-7CFF-364D-85AE-034550C536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98958" y="3850580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icon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92CB02-54F1-5841-B84D-404F87A63E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89467" y="3850580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icon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4C1FB-97EC-4241-A115-65324DC0D4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2096" y="4883361"/>
            <a:ext cx="10674976" cy="354585"/>
          </a:xfrm>
        </p:spPr>
        <p:txBody>
          <a:bodyPr>
            <a:noAutofit/>
          </a:bodyPr>
          <a:lstStyle>
            <a:lvl1pPr marL="0" indent="0">
              <a:buNone/>
              <a:defRPr sz="2100" b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Descriptive heading here     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FE9E5BE-9482-1643-B463-00D0093847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096" y="5334298"/>
            <a:ext cx="10674976" cy="923186"/>
          </a:xfrm>
        </p:spPr>
        <p:txBody>
          <a:bodyPr numCol="3" spcCol="365760">
            <a:noAutofit/>
          </a:bodyPr>
          <a:lstStyle>
            <a:lvl1pPr marL="230188" indent="-230188">
              <a:buFont typeface="Arial" panose="020B0604020202020204" pitchFamily="34" charset="0"/>
              <a:buChar char="•"/>
              <a:tabLst/>
              <a:defRPr sz="1200" b="0">
                <a:latin typeface="Arial" charset="0"/>
                <a:ea typeface="Arial" charset="0"/>
                <a:cs typeface="Arial" charset="0"/>
              </a:defRPr>
            </a:lvl1pPr>
            <a:lvl2pPr marL="460375" indent="-230188">
              <a:buFont typeface="Arial" panose="020B0604020202020204" pitchFamily="34" charset="0"/>
              <a:buChar char="•"/>
              <a:tabLst/>
              <a:defRPr sz="1600"/>
            </a:lvl2pPr>
            <a:lvl3pPr marL="690563" indent="-230188">
              <a:buFont typeface="Arial" panose="020B0604020202020204" pitchFamily="34" charset="0"/>
              <a:buChar char="•"/>
              <a:tabLst/>
              <a:defRPr sz="12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Descriptive text in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Three columns of information</a:t>
            </a:r>
          </a:p>
          <a:p>
            <a:pPr lvl="2"/>
            <a:endParaRPr lang="en-US"/>
          </a:p>
          <a:p>
            <a:pPr lvl="2"/>
            <a:endParaRPr lang="en-US"/>
          </a:p>
          <a:p>
            <a:pPr lvl="0"/>
            <a:r>
              <a:rPr lang="en-US"/>
              <a:t>Can go here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7A5BF71-F724-164A-BD38-0B21CE07477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17940" y="4228767"/>
            <a:ext cx="8559078" cy="308302"/>
          </a:xfr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Optional label here (delete if not needed)</a:t>
            </a:r>
          </a:p>
        </p:txBody>
      </p:sp>
      <p:grpSp>
        <p:nvGrpSpPr>
          <p:cNvPr id="19" name="Group 18" hidden="1">
            <a:extLst>
              <a:ext uri="{FF2B5EF4-FFF2-40B4-BE49-F238E27FC236}">
                <a16:creationId xmlns:a16="http://schemas.microsoft.com/office/drawing/2014/main" id="{B7548D58-6051-654E-9572-3491924063FF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C09EAEA-1923-9E4C-82CE-1C8EA63353AD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430408E-B2D8-714D-A435-602BCEA011D7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0390DB5-BF84-CA47-A4E9-869CAA14C6CE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A40707F-721D-5349-B21C-77AF2E97123B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1DA11CF-2BAE-9F4E-A92B-D63D990730D9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269C96F-EBB6-404D-86E2-0CD02AF79B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500A22F-088E-4C49-A1EE-742260FC79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DBC3C89-E01D-FC4A-BDD0-D192E0CA46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224EEAD-6638-AE45-A802-53BCD1A655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8EE66B3-9174-0849-A138-09D5190C9BFD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C88643E-20D8-464D-8FC9-8C0DD7D4897E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4A312BC-1E24-4C40-8639-1DECBBE4134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4CD4D42-B525-624F-90AB-2A5F02AB85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324BD13-6BAA-DD47-8279-CF38CE9816C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FAA84FF-20A6-A54E-B67E-1CA5515B513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0BC315B-F30E-F543-9AB9-2C3E3E421F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C6E4634-68B8-6E4C-8637-4DD932195C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69D8A78-D234-4944-9419-6E7B9BA991C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2BC5454-4554-E748-8D48-096FBD4B12C4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41199611-A857-AB4F-BF14-C4542258FE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224199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| 2 columns with section heading"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84B56-3BCC-D745-BE9D-6022B5BF2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711" y="1489634"/>
            <a:ext cx="10667808" cy="1084601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Long header that takes up two lines because there are many words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4CBF3D9-D053-094B-B181-C8180E95EE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0518" y="484188"/>
            <a:ext cx="10675891" cy="550862"/>
          </a:xfrm>
        </p:spPr>
        <p:txBody>
          <a:bodyPr anchor="ctr">
            <a:noAutofit/>
          </a:bodyPr>
          <a:lstStyle>
            <a:lvl1pPr marL="0" indent="0" algn="l">
              <a:buNone/>
              <a:defRPr sz="1200" b="1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LABEL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3FA72AE4-DDDD-9941-93F0-E9EF46BBDD45}"/>
              </a:ext>
            </a:extLst>
          </p:cNvPr>
          <p:cNvGrpSpPr/>
          <p:nvPr userDrawn="1"/>
        </p:nvGrpSpPr>
        <p:grpSpPr>
          <a:xfrm>
            <a:off x="-7172" y="0"/>
            <a:ext cx="12213238" cy="6858000"/>
            <a:chOff x="-7172" y="0"/>
            <a:chExt cx="12213238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E1A256-9BBD-434C-88AB-25F3B8D5180B}"/>
                </a:ext>
              </a:extLst>
            </p:cNvPr>
            <p:cNvSpPr/>
            <p:nvPr userDrawn="1"/>
          </p:nvSpPr>
          <p:spPr>
            <a:xfrm rot="5400000">
              <a:off x="-2617408" y="3074556"/>
              <a:ext cx="6000356" cy="76554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43E83B-1910-EF46-997B-036DD5E23910}"/>
                </a:ext>
              </a:extLst>
            </p:cNvPr>
            <p:cNvSpPr/>
            <p:nvPr userDrawn="1"/>
          </p:nvSpPr>
          <p:spPr>
            <a:xfrm>
              <a:off x="0" y="0"/>
              <a:ext cx="12192000" cy="45715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AC2DCC-8111-6A4F-B8F5-955C350A47B4}"/>
                </a:ext>
              </a:extLst>
            </p:cNvPr>
            <p:cNvSpPr/>
            <p:nvPr userDrawn="1"/>
          </p:nvSpPr>
          <p:spPr>
            <a:xfrm>
              <a:off x="-7172" y="6355080"/>
              <a:ext cx="12213238" cy="50292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A9B4CE9-6585-524B-89D0-7F3A17FD0019}"/>
                </a:ext>
              </a:extLst>
            </p:cNvPr>
            <p:cNvSpPr/>
            <p:nvPr userDrawn="1"/>
          </p:nvSpPr>
          <p:spPr>
            <a:xfrm rot="5400000">
              <a:off x="8779356" y="3115748"/>
              <a:ext cx="6073807" cy="75147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38843D-67AF-934C-9025-38850BFFBC94}"/>
                </a:ext>
              </a:extLst>
            </p:cNvPr>
            <p:cNvSpPr/>
            <p:nvPr userDrawn="1"/>
          </p:nvSpPr>
          <p:spPr>
            <a:xfrm>
              <a:off x="0" y="1792705"/>
              <a:ext cx="12192000" cy="19282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A5A4B67F-5EC2-7A42-8E4C-41947B899691}"/>
              </a:ext>
            </a:extLst>
          </p:cNvPr>
          <p:cNvSpPr/>
          <p:nvPr userDrawn="1"/>
        </p:nvSpPr>
        <p:spPr>
          <a:xfrm>
            <a:off x="-7172" y="2536453"/>
            <a:ext cx="12192000" cy="1928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9212C259-A06B-D44E-9F90-F7CB253E5A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5543" y="2729280"/>
            <a:ext cx="4946751" cy="3606315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F4F39BB9-25F5-5F47-B816-4A2AC98367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72814" y="2729280"/>
            <a:ext cx="4953738" cy="3606315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32" name="Group 31" hidden="1">
            <a:extLst>
              <a:ext uri="{FF2B5EF4-FFF2-40B4-BE49-F238E27FC236}">
                <a16:creationId xmlns:a16="http://schemas.microsoft.com/office/drawing/2014/main" id="{960E6679-AA72-B446-B51F-1846AE565CDC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8F3DFA3-0480-D548-B97F-13CC1FBAB4A2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BDF8AEF-01DB-B14C-B6FC-946A0ED3074E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B70D267-BFBC-2444-97BD-71F8D9E125E9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B6216DF-0507-8745-92D1-0B4BEB2F9EE0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0FE9EB8-1ECA-F248-9D90-B7B50726497E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08A78DF-18C1-924A-B5F6-2F5E278C21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37ACBA-18FA-CA45-91D6-C280796E02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6291973-0339-8E45-ABF7-56F7803DC5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BDEBF67-0544-044E-8B19-1A46597A49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0B2A3A6-273F-E44E-8CFF-786B0AEDA1E9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CA00E03-9AE2-B247-AD18-C7AF190664D5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ECA2853-9E2A-A840-A18D-EEA94027C7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D94F537-1714-9645-98ED-B00CF834A0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BF1C8CE-D6BD-3C48-9F67-97159BF4FC4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0D90824-347B-4340-9E38-CB4ABCEB90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3FF8A3F-ADD1-A642-B607-2B26FD607E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6E27AB1-21F3-D74B-9562-9EF1384F20C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C1E508B-11B8-8F49-9D3B-7CEFF095D72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D50CF49-2D8F-E245-AE3C-DB24493F43E0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309622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Title and 5 images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BCD483E-A68B-164B-85F3-B1DCE7F673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8265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3C93CA34-2370-ED4F-8B9B-45825F7326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48774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1">
            <a:extLst>
              <a:ext uri="{FF2B5EF4-FFF2-40B4-BE49-F238E27FC236}">
                <a16:creationId xmlns:a16="http://schemas.microsoft.com/office/drawing/2014/main" id="{631A1589-E58A-3C48-AD55-3FA193EE57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9283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21">
            <a:extLst>
              <a:ext uri="{FF2B5EF4-FFF2-40B4-BE49-F238E27FC236}">
                <a16:creationId xmlns:a16="http://schemas.microsoft.com/office/drawing/2014/main" id="{E0C077F6-B4FF-C14E-BA23-F7E79A4B5E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29792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21">
            <a:extLst>
              <a:ext uri="{FF2B5EF4-FFF2-40B4-BE49-F238E27FC236}">
                <a16:creationId xmlns:a16="http://schemas.microsoft.com/office/drawing/2014/main" id="{0DC60EDA-CEF1-A64A-8C2D-D6C90AF053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27210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F20F69C-446E-C540-988A-03CFE23EDE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8264" y="4533248"/>
            <a:ext cx="1987551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1BD7AD8-B60E-C54A-A10C-8B0B84D6E9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48774" y="453324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3E1AF1E-7CFF-364D-85AE-034550C536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9282" y="453324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92CB02-54F1-5841-B84D-404F87A63E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29791" y="453324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C947E26-76DB-6149-8346-C4CA4467C6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27210" y="453324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grpSp>
        <p:nvGrpSpPr>
          <p:cNvPr id="18" name="Group 17" hidden="1">
            <a:extLst>
              <a:ext uri="{FF2B5EF4-FFF2-40B4-BE49-F238E27FC236}">
                <a16:creationId xmlns:a16="http://schemas.microsoft.com/office/drawing/2014/main" id="{39EC17C2-AAFC-7A4D-8DFB-400A896B0FEE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68C114E-0894-094D-8DF6-2FBF9517E486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30B780D-2BC7-AE4F-963D-B50999B743AA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2D128E1-9DCF-AC45-97FA-AFC13AD1A16D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0A7D9B9-A640-5B47-AD6D-89D981F1188A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F0FA919-7C99-154F-9195-50921B91E1CC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AEF1B1A-22E8-A442-A13D-D88E5F9B866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5A29DA8-FA40-334E-BA54-B70A64D0CE4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FB8468C-22D9-824F-91E1-28ED19BA08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7B94EF8-423D-1246-BBA5-754B2E8450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2BCC1C4-61A1-414A-BA10-02189288F5C3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4C1C568-ECDB-4E41-9C95-AF4492D63B1D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0425D2E-A846-1046-99F5-1C2D3EBAA54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AA32831-F05E-9F45-AD07-643722BBE4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1F1AD7D-5BFE-044C-B03E-CBFA450A58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CEC1286-19A9-664C-8F61-2EE61C6C157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EC088A4-1C46-A740-B01B-1976B6BC23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6846F00-C6C9-6049-B739-1BB37D3BBB0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472559D-0E9D-6C47-B9C5-118A5D1905B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A999C07-3E95-3541-A390-C91EC06A89CF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BC2BADAD-539F-0B49-9548-22ACB4F60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206342751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Title and 5 images 2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BCD483E-A68B-164B-85F3-B1DCE7F673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8265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3C93CA34-2370-ED4F-8B9B-45825F7326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48774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1">
            <a:extLst>
              <a:ext uri="{FF2B5EF4-FFF2-40B4-BE49-F238E27FC236}">
                <a16:creationId xmlns:a16="http://schemas.microsoft.com/office/drawing/2014/main" id="{631A1589-E58A-3C48-AD55-3FA193EE57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9283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21">
            <a:extLst>
              <a:ext uri="{FF2B5EF4-FFF2-40B4-BE49-F238E27FC236}">
                <a16:creationId xmlns:a16="http://schemas.microsoft.com/office/drawing/2014/main" id="{E0C077F6-B4FF-C14E-BA23-F7E79A4B5E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29792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21">
            <a:extLst>
              <a:ext uri="{FF2B5EF4-FFF2-40B4-BE49-F238E27FC236}">
                <a16:creationId xmlns:a16="http://schemas.microsoft.com/office/drawing/2014/main" id="{0DC60EDA-CEF1-A64A-8C2D-D6C90AF053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27210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F20F69C-446E-C540-988A-03CFE23EDE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8264" y="4533248"/>
            <a:ext cx="1987551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1BD7AD8-B60E-C54A-A10C-8B0B84D6E9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48774" y="453324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3E1AF1E-7CFF-364D-85AE-034550C536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9282" y="453324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92CB02-54F1-5841-B84D-404F87A63E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29791" y="453324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C947E26-76DB-6149-8346-C4CA4467C6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27210" y="453324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grpSp>
        <p:nvGrpSpPr>
          <p:cNvPr id="18" name="Group 17" hidden="1">
            <a:extLst>
              <a:ext uri="{FF2B5EF4-FFF2-40B4-BE49-F238E27FC236}">
                <a16:creationId xmlns:a16="http://schemas.microsoft.com/office/drawing/2014/main" id="{196F1E00-C0F5-344D-B418-8D7009E03185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AAD56E2-4CE1-F148-988D-F982886CC9EB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321AF77-C52F-8F4F-8236-F0C23A4369E5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73ACDAD-EE1B-3043-A9FC-75A88BC1EE12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D39E501-4E82-0648-A0A1-B822276E82C7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0D3B1E4-7749-394C-9A71-DDE5C0A4AEA2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2F05FAB-AEB8-4245-B962-DD4BBBCF22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DCA0184-F266-A549-9DC4-AD3743163A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4F4818A-89AF-FC45-BBB8-429E1F43FCB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26FE24F-0A65-9940-8EE5-720D51A6144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8E318E5-0C00-3E4E-AB62-3A75451DD62D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1388B71-B13B-554A-BF7D-ED749E9585EB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E6A66B5-F94F-1641-9868-A9264105AC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BEBCE09-D71B-A24B-B8B5-A5FF5C6B71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7880ECC-4C97-374E-8ACE-7F4A269391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2AB6C8E-3288-3942-89F5-6459F2DF4D2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1D131C1-6938-3A47-AD48-954B3FA23D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1E865E-397C-2144-81F3-259A98945CC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C090058-A9D6-4446-9154-20E39B5B9E4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7C7085A-CB23-604E-B590-24B017D32672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854636E1-1A4F-5648-B62E-66F8F54DA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13537224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6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F20F69C-446E-C540-988A-03CFE23EDE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7239" y="1800515"/>
            <a:ext cx="1659063" cy="550869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column here one or two lines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1BD7AD8-B60E-C54A-A10C-8B0B84D6E9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09127" y="1800515"/>
            <a:ext cx="1667707" cy="550869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column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3E1AF1E-7CFF-364D-85AE-034550C536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41457" y="1800515"/>
            <a:ext cx="1667707" cy="550869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column here one or two lines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92CB02-54F1-5841-B84D-404F87A63E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82838" y="1800515"/>
            <a:ext cx="1659631" cy="550869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column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C947E26-76DB-6149-8346-C4CA4467C6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13092" y="1800515"/>
            <a:ext cx="1659631" cy="550869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column here one or two lines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2DE6B6E-D4F6-7542-ACB0-265F3AB1308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7239" y="2480599"/>
            <a:ext cx="1659063" cy="36565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 for column here one or two lines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FC9F9DC-C0E5-0F4A-9097-B538EDC8D5E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509127" y="2480599"/>
            <a:ext cx="1667707" cy="36565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 for column here one or two lines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9B5AB5B-0129-8C4B-9768-5270EAC07A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41457" y="2480599"/>
            <a:ext cx="1667707" cy="36565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 for column here one or two lines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9A03C7CF-0C66-E843-8B40-3580993F85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82838" y="2480599"/>
            <a:ext cx="1659631" cy="36565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 for column here one or two lines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799748E-54D9-7143-80E2-6037345C6A4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13092" y="2480599"/>
            <a:ext cx="1659631" cy="36565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 for column here one or two lines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79D6F827-583C-5246-A7A9-DBDF6B5005B7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9842628" y="1800515"/>
            <a:ext cx="1672132" cy="550869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column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2EDA18C9-AF02-CB45-BBC9-2CE76CA7D853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9842628" y="2480599"/>
            <a:ext cx="1672132" cy="36565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 for column here one or two lines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571CBD-1C1D-2F40-BEEB-7DDC87077988}"/>
              </a:ext>
            </a:extLst>
          </p:cNvPr>
          <p:cNvSpPr>
            <a:spLocks noGrp="1"/>
          </p:cNvSpPr>
          <p:nvPr userDrawn="1">
            <p:ph type="body" sz="quarter" idx="43"/>
          </p:nvPr>
        </p:nvSpPr>
        <p:spPr>
          <a:xfrm>
            <a:off x="676515" y="2975467"/>
            <a:ext cx="1658937" cy="3385831"/>
          </a:xfrm>
        </p:spPr>
        <p:txBody>
          <a:bodyPr>
            <a:noAutofit/>
          </a:bodyPr>
          <a:lstStyle>
            <a:lvl1pPr marL="6350" indent="-6350">
              <a:tabLst/>
              <a:defRPr sz="1000" b="0">
                <a:latin typeface="Arial" charset="0"/>
                <a:ea typeface="Arial" charset="0"/>
                <a:cs typeface="Arial" charset="0"/>
              </a:defRPr>
            </a:lvl1pPr>
            <a:lvl2pPr marL="233363" indent="-117475">
              <a:tabLst/>
              <a:defRPr sz="1000" b="0">
                <a:latin typeface="Arial" charset="0"/>
                <a:ea typeface="Arial" charset="0"/>
                <a:cs typeface="Arial" charset="0"/>
              </a:defRPr>
            </a:lvl2pPr>
            <a:lvl3pPr marL="404812" indent="-171450">
              <a:buFont typeface="Arial" panose="020B0604020202020204" pitchFamily="34" charset="0"/>
              <a:buChar char="•"/>
              <a:tabLst/>
              <a:defRPr sz="1000" b="0">
                <a:latin typeface="Arial" charset="0"/>
                <a:ea typeface="Arial" charset="0"/>
                <a:cs typeface="Arial" charset="0"/>
              </a:defRPr>
            </a:lvl3pPr>
            <a:lvl4pPr marL="458788" indent="-115888">
              <a:tabLst/>
              <a:defRPr sz="1000" b="0">
                <a:latin typeface="Arial" charset="0"/>
                <a:ea typeface="Arial" charset="0"/>
                <a:cs typeface="Arial" charset="0"/>
              </a:defRPr>
            </a:lvl4pPr>
            <a:lvl5pPr marL="576263" indent="-117475">
              <a:tabLst/>
              <a:defRPr sz="1000" b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9032C5CA-A5E8-D642-8E43-48240E9F059D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2508910" y="2975467"/>
            <a:ext cx="1658937" cy="3385831"/>
          </a:xfrm>
        </p:spPr>
        <p:txBody>
          <a:bodyPr>
            <a:noAutofit/>
          </a:bodyPr>
          <a:lstStyle>
            <a:lvl1pPr marL="6350" indent="-6350">
              <a:tabLst/>
              <a:defRPr sz="1000" b="0">
                <a:latin typeface="Arial" charset="0"/>
                <a:ea typeface="Arial" charset="0"/>
                <a:cs typeface="Arial" charset="0"/>
              </a:defRPr>
            </a:lvl1pPr>
            <a:lvl2pPr marL="233363" indent="-117475">
              <a:tabLst/>
              <a:defRPr sz="1000" b="0">
                <a:latin typeface="Arial" charset="0"/>
                <a:ea typeface="Arial" charset="0"/>
                <a:cs typeface="Arial" charset="0"/>
              </a:defRPr>
            </a:lvl2pPr>
            <a:lvl3pPr marL="404812" indent="-171450">
              <a:buFont typeface="Arial" panose="020B0604020202020204" pitchFamily="34" charset="0"/>
              <a:buChar char="•"/>
              <a:tabLst/>
              <a:defRPr sz="1000" b="0">
                <a:latin typeface="Arial" charset="0"/>
                <a:ea typeface="Arial" charset="0"/>
                <a:cs typeface="Arial" charset="0"/>
              </a:defRPr>
            </a:lvl3pPr>
            <a:lvl4pPr marL="458788" indent="-115888">
              <a:tabLst/>
              <a:defRPr sz="1000" b="0">
                <a:latin typeface="Arial" charset="0"/>
                <a:ea typeface="Arial" charset="0"/>
                <a:cs typeface="Arial" charset="0"/>
              </a:defRPr>
            </a:lvl4pPr>
            <a:lvl5pPr marL="576263" indent="-117475">
              <a:tabLst/>
              <a:defRPr sz="1000" b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E26A69D5-FB38-8D49-A8E9-7683EDD3EE7B}"/>
              </a:ext>
            </a:extLst>
          </p:cNvPr>
          <p:cNvSpPr>
            <a:spLocks noGrp="1"/>
          </p:cNvSpPr>
          <p:nvPr userDrawn="1">
            <p:ph type="body" sz="quarter" idx="45"/>
          </p:nvPr>
        </p:nvSpPr>
        <p:spPr>
          <a:xfrm>
            <a:off x="4341305" y="2975467"/>
            <a:ext cx="1658937" cy="3385831"/>
          </a:xfrm>
        </p:spPr>
        <p:txBody>
          <a:bodyPr>
            <a:noAutofit/>
          </a:bodyPr>
          <a:lstStyle>
            <a:lvl1pPr marL="6350" indent="-6350">
              <a:tabLst/>
              <a:defRPr sz="1000" b="0">
                <a:latin typeface="Arial" charset="0"/>
                <a:ea typeface="Arial" charset="0"/>
                <a:cs typeface="Arial" charset="0"/>
              </a:defRPr>
            </a:lvl1pPr>
            <a:lvl2pPr marL="233363" indent="-117475">
              <a:tabLst/>
              <a:defRPr sz="1000" b="0">
                <a:latin typeface="Arial" charset="0"/>
                <a:ea typeface="Arial" charset="0"/>
                <a:cs typeface="Arial" charset="0"/>
              </a:defRPr>
            </a:lvl2pPr>
            <a:lvl3pPr marL="404812" indent="-171450">
              <a:buFont typeface="Arial" panose="020B0604020202020204" pitchFamily="34" charset="0"/>
              <a:buChar char="•"/>
              <a:tabLst/>
              <a:defRPr sz="1000" b="0">
                <a:latin typeface="Arial" charset="0"/>
                <a:ea typeface="Arial" charset="0"/>
                <a:cs typeface="Arial" charset="0"/>
              </a:defRPr>
            </a:lvl3pPr>
            <a:lvl4pPr marL="458788" indent="-115888">
              <a:tabLst/>
              <a:defRPr sz="1000" b="0">
                <a:latin typeface="Arial" charset="0"/>
                <a:ea typeface="Arial" charset="0"/>
                <a:cs typeface="Arial" charset="0"/>
              </a:defRPr>
            </a:lvl4pPr>
            <a:lvl5pPr marL="576263" indent="-117475">
              <a:tabLst/>
              <a:defRPr sz="1000" b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B1E0DE56-DD9D-E14D-B4D0-CBF03D4A6CC6}"/>
              </a:ext>
            </a:extLst>
          </p:cNvPr>
          <p:cNvSpPr>
            <a:spLocks noGrp="1"/>
          </p:cNvSpPr>
          <p:nvPr userDrawn="1">
            <p:ph type="body" sz="quarter" idx="46"/>
          </p:nvPr>
        </p:nvSpPr>
        <p:spPr>
          <a:xfrm>
            <a:off x="6173700" y="2975467"/>
            <a:ext cx="1658937" cy="3385831"/>
          </a:xfrm>
        </p:spPr>
        <p:txBody>
          <a:bodyPr>
            <a:noAutofit/>
          </a:bodyPr>
          <a:lstStyle>
            <a:lvl1pPr marL="6350" indent="-6350">
              <a:tabLst/>
              <a:defRPr sz="1000" b="0">
                <a:latin typeface="Arial" charset="0"/>
                <a:ea typeface="Arial" charset="0"/>
                <a:cs typeface="Arial" charset="0"/>
              </a:defRPr>
            </a:lvl1pPr>
            <a:lvl2pPr marL="233363" indent="-117475">
              <a:tabLst/>
              <a:defRPr sz="1000" b="0">
                <a:latin typeface="Arial" charset="0"/>
                <a:ea typeface="Arial" charset="0"/>
                <a:cs typeface="Arial" charset="0"/>
              </a:defRPr>
            </a:lvl2pPr>
            <a:lvl3pPr marL="404812" indent="-171450">
              <a:buFont typeface="Arial" panose="020B0604020202020204" pitchFamily="34" charset="0"/>
              <a:buChar char="•"/>
              <a:tabLst/>
              <a:defRPr sz="1000" b="0">
                <a:latin typeface="Arial" charset="0"/>
                <a:ea typeface="Arial" charset="0"/>
                <a:cs typeface="Arial" charset="0"/>
              </a:defRPr>
            </a:lvl3pPr>
            <a:lvl4pPr marL="458788" indent="-115888">
              <a:tabLst/>
              <a:defRPr sz="1000" b="0">
                <a:latin typeface="Arial" charset="0"/>
                <a:ea typeface="Arial" charset="0"/>
                <a:cs typeface="Arial" charset="0"/>
              </a:defRPr>
            </a:lvl4pPr>
            <a:lvl5pPr marL="576263" indent="-117475">
              <a:tabLst/>
              <a:defRPr sz="1000" b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BE45BFCD-8018-F448-91CD-D5141A455D68}"/>
              </a:ext>
            </a:extLst>
          </p:cNvPr>
          <p:cNvSpPr>
            <a:spLocks noGrp="1"/>
          </p:cNvSpPr>
          <p:nvPr userDrawn="1">
            <p:ph type="body" sz="quarter" idx="47"/>
          </p:nvPr>
        </p:nvSpPr>
        <p:spPr>
          <a:xfrm>
            <a:off x="8013091" y="2975467"/>
            <a:ext cx="1658937" cy="3385831"/>
          </a:xfrm>
        </p:spPr>
        <p:txBody>
          <a:bodyPr>
            <a:noAutofit/>
          </a:bodyPr>
          <a:lstStyle>
            <a:lvl1pPr marL="6350" indent="-6350">
              <a:tabLst/>
              <a:defRPr sz="1000" b="0">
                <a:latin typeface="Arial" charset="0"/>
                <a:ea typeface="Arial" charset="0"/>
                <a:cs typeface="Arial" charset="0"/>
              </a:defRPr>
            </a:lvl1pPr>
            <a:lvl2pPr marL="233363" indent="-117475">
              <a:tabLst/>
              <a:defRPr sz="1000" b="0">
                <a:latin typeface="Arial" charset="0"/>
                <a:ea typeface="Arial" charset="0"/>
                <a:cs typeface="Arial" charset="0"/>
              </a:defRPr>
            </a:lvl2pPr>
            <a:lvl3pPr marL="404812" indent="-171450">
              <a:buFont typeface="Arial" panose="020B0604020202020204" pitchFamily="34" charset="0"/>
              <a:buChar char="•"/>
              <a:tabLst/>
              <a:defRPr sz="1000" b="0">
                <a:latin typeface="Arial" charset="0"/>
                <a:ea typeface="Arial" charset="0"/>
                <a:cs typeface="Arial" charset="0"/>
              </a:defRPr>
            </a:lvl3pPr>
            <a:lvl4pPr marL="458788" indent="-115888">
              <a:tabLst/>
              <a:defRPr sz="1000" b="0">
                <a:latin typeface="Arial" charset="0"/>
                <a:ea typeface="Arial" charset="0"/>
                <a:cs typeface="Arial" charset="0"/>
              </a:defRPr>
            </a:lvl4pPr>
            <a:lvl5pPr marL="576263" indent="-117475">
              <a:tabLst/>
              <a:defRPr sz="1000" b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15335287-A805-2443-BC51-8D37BE6468E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45486" y="2975467"/>
            <a:ext cx="1658937" cy="3385831"/>
          </a:xfrm>
        </p:spPr>
        <p:txBody>
          <a:bodyPr>
            <a:noAutofit/>
          </a:bodyPr>
          <a:lstStyle>
            <a:lvl1pPr marL="6350" indent="-6350">
              <a:tabLst/>
              <a:defRPr sz="1000" b="0">
                <a:latin typeface="Arial" charset="0"/>
                <a:ea typeface="Arial" charset="0"/>
                <a:cs typeface="Arial" charset="0"/>
              </a:defRPr>
            </a:lvl1pPr>
            <a:lvl2pPr marL="233363" indent="-117475">
              <a:tabLst/>
              <a:defRPr sz="1000" b="0">
                <a:latin typeface="Arial" charset="0"/>
                <a:ea typeface="Arial" charset="0"/>
                <a:cs typeface="Arial" charset="0"/>
              </a:defRPr>
            </a:lvl2pPr>
            <a:lvl3pPr marL="404812" indent="-171450">
              <a:buFont typeface="Arial" panose="020B0604020202020204" pitchFamily="34" charset="0"/>
              <a:buChar char="•"/>
              <a:tabLst/>
              <a:defRPr sz="1000" b="0">
                <a:latin typeface="Arial" charset="0"/>
                <a:ea typeface="Arial" charset="0"/>
                <a:cs typeface="Arial" charset="0"/>
              </a:defRPr>
            </a:lvl3pPr>
            <a:lvl4pPr marL="458788" indent="-115888">
              <a:tabLst/>
              <a:defRPr sz="1000" b="0">
                <a:latin typeface="Arial" charset="0"/>
                <a:ea typeface="Arial" charset="0"/>
                <a:cs typeface="Arial" charset="0"/>
              </a:defRPr>
            </a:lvl4pPr>
            <a:lvl5pPr marL="576263" indent="-117475">
              <a:tabLst/>
              <a:defRPr sz="1000" b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8" name="Group 27" hidden="1">
            <a:extLst>
              <a:ext uri="{FF2B5EF4-FFF2-40B4-BE49-F238E27FC236}">
                <a16:creationId xmlns:a16="http://schemas.microsoft.com/office/drawing/2014/main" id="{241CE23C-85A0-2142-9414-8E238C369FE4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C90656A-0331-864E-A4BA-F032C2A05506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C3C3FAD-69FF-5C46-915E-CB3946154EA2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33CA1F6-9A67-1F4D-872E-0009EFCAE8B1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64D81B1-19A8-8647-88B2-59BC2858B9AF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C21007F-030B-C84D-A7C9-B0B60C215BC2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A8B3569-BFB0-4143-A58F-E404716777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F5B7930-C19D-E841-AA69-684AFDFA86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AFE124D-07EC-3542-BFD9-C84493DB7A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215879F-A2FE-4243-9235-47417364C4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0BDB436-63B6-D349-9330-0A859FE99CD2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CA7095D-44DC-F54B-B8B7-9E225496B697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3A89C90-7F1D-D645-ACEC-812BC1A6F4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A5448EB-C35E-0448-8D7A-6447B70863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650F23D-5FB8-0148-8B36-23EF7ACBA2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581C64D-E9A0-3E46-A9E5-462E06FB74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1A89806-8BDF-E04C-BC88-36E0AC6EF0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AE7E93D-FCEF-EF4F-BDCE-DE146D08949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D891562-D2DA-5C4D-93B7-63DFE804574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38A8094-98D1-CF49-9758-A5331D79252E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itle 1">
            <a:extLst>
              <a:ext uri="{FF2B5EF4-FFF2-40B4-BE49-F238E27FC236}">
                <a16:creationId xmlns:a16="http://schemas.microsoft.com/office/drawing/2014/main" id="{B2641D93-ED57-7A4C-AACF-530F97CD8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577" y="445979"/>
            <a:ext cx="10827181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369719549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A2AC50-3E88-B5A8-3668-DAB0FD8E0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B0CF94-23E8-D228-6E21-ECD781D6B93F}"/>
              </a:ext>
            </a:extLst>
          </p:cNvPr>
          <p:cNvSpPr/>
          <p:nvPr userDrawn="1"/>
        </p:nvSpPr>
        <p:spPr>
          <a:xfrm>
            <a:off x="0" y="1979067"/>
            <a:ext cx="2915849" cy="43705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B281F78-CE96-A2A6-EB86-8FCBC70870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5546" y="2207497"/>
            <a:ext cx="1659063" cy="36565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 for row here on one or two lines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2B4B59A-7C06-F602-CA9B-F97EBCD791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5546" y="3107390"/>
            <a:ext cx="1659063" cy="36565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 for row here on one or two lines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8A25154-CB4D-566C-A36A-7B53E62AF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5546" y="3994962"/>
            <a:ext cx="1659063" cy="36565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 for row here on one or two lines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30B6B2D-0924-06F9-FC22-34ED4BAFAB1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5546" y="4866367"/>
            <a:ext cx="1659063" cy="36565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 for row here on one or two lines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693762C-42E2-602B-C314-48895A92023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0389" y="5757102"/>
            <a:ext cx="1659063" cy="36565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 for row here on one or two lines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225E8E-143B-B193-8E89-FE84548CF7B3}"/>
              </a:ext>
            </a:extLst>
          </p:cNvPr>
          <p:cNvCxnSpPr>
            <a:cxnSpLocks/>
          </p:cNvCxnSpPr>
          <p:nvPr userDrawn="1"/>
        </p:nvCxnSpPr>
        <p:spPr>
          <a:xfrm>
            <a:off x="765546" y="2851904"/>
            <a:ext cx="1066079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0D3C9F-06D1-8245-6969-F7516055883F}"/>
              </a:ext>
            </a:extLst>
          </p:cNvPr>
          <p:cNvCxnSpPr>
            <a:cxnSpLocks/>
          </p:cNvCxnSpPr>
          <p:nvPr userDrawn="1"/>
        </p:nvCxnSpPr>
        <p:spPr>
          <a:xfrm>
            <a:off x="765546" y="3738595"/>
            <a:ext cx="1066079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695DCA-9DC9-52CF-7632-D932C4CE6B76}"/>
              </a:ext>
            </a:extLst>
          </p:cNvPr>
          <p:cNvCxnSpPr>
            <a:cxnSpLocks/>
          </p:cNvCxnSpPr>
          <p:nvPr userDrawn="1"/>
        </p:nvCxnSpPr>
        <p:spPr>
          <a:xfrm>
            <a:off x="765546" y="4625286"/>
            <a:ext cx="1066079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4E0745-AEDF-1C5C-38B6-056686763912}"/>
              </a:ext>
            </a:extLst>
          </p:cNvPr>
          <p:cNvCxnSpPr>
            <a:cxnSpLocks/>
          </p:cNvCxnSpPr>
          <p:nvPr userDrawn="1"/>
        </p:nvCxnSpPr>
        <p:spPr>
          <a:xfrm>
            <a:off x="765546" y="5511978"/>
            <a:ext cx="1066079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493CCEC-BE31-0F42-C5F6-4F47C78FF6A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341332" y="211671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830AF502-40E4-331A-3B95-66476F1A1D3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5049451" y="211671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8CD6E22B-128D-0A55-E91E-8C3DE3136CD9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757570" y="211671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49F7A42E-FDAB-8366-3D1E-46D3BB5BD50B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65689" y="211671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3AA12126-1E5E-316A-414D-636A747C458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173807" y="211671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6" name="Picture Placeholder 20">
            <a:extLst>
              <a:ext uri="{FF2B5EF4-FFF2-40B4-BE49-F238E27FC236}">
                <a16:creationId xmlns:a16="http://schemas.microsoft.com/office/drawing/2014/main" id="{2D546A14-80F0-2118-F20C-6E6AC6D7E9D7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341332" y="3018327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7" name="Picture Placeholder 20">
            <a:extLst>
              <a:ext uri="{FF2B5EF4-FFF2-40B4-BE49-F238E27FC236}">
                <a16:creationId xmlns:a16="http://schemas.microsoft.com/office/drawing/2014/main" id="{863F7C4D-A49E-B0CF-E194-C2CD3701A7AC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049451" y="3018327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8" name="Picture Placeholder 20">
            <a:extLst>
              <a:ext uri="{FF2B5EF4-FFF2-40B4-BE49-F238E27FC236}">
                <a16:creationId xmlns:a16="http://schemas.microsoft.com/office/drawing/2014/main" id="{BA7506D4-DCB8-71EF-D382-BF441FBC9C9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757570" y="3018327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9" name="Picture Placeholder 20">
            <a:extLst>
              <a:ext uri="{FF2B5EF4-FFF2-40B4-BE49-F238E27FC236}">
                <a16:creationId xmlns:a16="http://schemas.microsoft.com/office/drawing/2014/main" id="{A46ACEF2-CCCD-EB16-07EB-759526BB231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465689" y="3018327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30" name="Picture Placeholder 20">
            <a:extLst>
              <a:ext uri="{FF2B5EF4-FFF2-40B4-BE49-F238E27FC236}">
                <a16:creationId xmlns:a16="http://schemas.microsoft.com/office/drawing/2014/main" id="{B8435B9E-D3D2-DC17-96C6-4BB529AEB9B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0173807" y="3018327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31" name="Picture Placeholder 20">
            <a:extLst>
              <a:ext uri="{FF2B5EF4-FFF2-40B4-BE49-F238E27FC236}">
                <a16:creationId xmlns:a16="http://schemas.microsoft.com/office/drawing/2014/main" id="{94991256-9E55-CA6E-9DA4-8B020FD1F2E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3341332" y="390075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32" name="Picture Placeholder 20">
            <a:extLst>
              <a:ext uri="{FF2B5EF4-FFF2-40B4-BE49-F238E27FC236}">
                <a16:creationId xmlns:a16="http://schemas.microsoft.com/office/drawing/2014/main" id="{9AA75096-99D3-1C79-2AC3-3A6BC0F7C8FB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5049451" y="390075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33" name="Picture Placeholder 20">
            <a:extLst>
              <a:ext uri="{FF2B5EF4-FFF2-40B4-BE49-F238E27FC236}">
                <a16:creationId xmlns:a16="http://schemas.microsoft.com/office/drawing/2014/main" id="{B3D52172-16FD-459A-4A0E-13441CE6D053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757570" y="390075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34" name="Picture Placeholder 20">
            <a:extLst>
              <a:ext uri="{FF2B5EF4-FFF2-40B4-BE49-F238E27FC236}">
                <a16:creationId xmlns:a16="http://schemas.microsoft.com/office/drawing/2014/main" id="{AD59F31C-B2DA-2A7D-D7F2-8A6C04904B0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8465689" y="390075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35" name="Picture Placeholder 20">
            <a:extLst>
              <a:ext uri="{FF2B5EF4-FFF2-40B4-BE49-F238E27FC236}">
                <a16:creationId xmlns:a16="http://schemas.microsoft.com/office/drawing/2014/main" id="{589AAFE9-13AC-66AF-07ED-F8150D4E2E9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0173807" y="390075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36" name="Picture Placeholder 20">
            <a:extLst>
              <a:ext uri="{FF2B5EF4-FFF2-40B4-BE49-F238E27FC236}">
                <a16:creationId xmlns:a16="http://schemas.microsoft.com/office/drawing/2014/main" id="{00CDF42C-23B6-CADD-6011-FBAC6FD1A08C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341332" y="4802367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37" name="Picture Placeholder 20">
            <a:extLst>
              <a:ext uri="{FF2B5EF4-FFF2-40B4-BE49-F238E27FC236}">
                <a16:creationId xmlns:a16="http://schemas.microsoft.com/office/drawing/2014/main" id="{A445B4FD-BF72-D9A6-8C2E-8FFE8B2F5951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5049451" y="4802367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38" name="Picture Placeholder 20">
            <a:extLst>
              <a:ext uri="{FF2B5EF4-FFF2-40B4-BE49-F238E27FC236}">
                <a16:creationId xmlns:a16="http://schemas.microsoft.com/office/drawing/2014/main" id="{973640B9-5BA7-3E63-E862-46E1E86293E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6757570" y="4802367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39" name="Picture Placeholder 20">
            <a:extLst>
              <a:ext uri="{FF2B5EF4-FFF2-40B4-BE49-F238E27FC236}">
                <a16:creationId xmlns:a16="http://schemas.microsoft.com/office/drawing/2014/main" id="{603A571D-FE20-FD58-2C77-AB354F8501AE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8465689" y="4802367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40" name="Picture Placeholder 20">
            <a:extLst>
              <a:ext uri="{FF2B5EF4-FFF2-40B4-BE49-F238E27FC236}">
                <a16:creationId xmlns:a16="http://schemas.microsoft.com/office/drawing/2014/main" id="{4BB81C47-FD73-985D-3F84-FE3C14408B04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10173807" y="4802367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41" name="Picture Placeholder 20">
            <a:extLst>
              <a:ext uri="{FF2B5EF4-FFF2-40B4-BE49-F238E27FC236}">
                <a16:creationId xmlns:a16="http://schemas.microsoft.com/office/drawing/2014/main" id="{341FC071-5A44-B127-A4E9-DDCAF38B500F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3341332" y="566211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42" name="Picture Placeholder 20">
            <a:extLst>
              <a:ext uri="{FF2B5EF4-FFF2-40B4-BE49-F238E27FC236}">
                <a16:creationId xmlns:a16="http://schemas.microsoft.com/office/drawing/2014/main" id="{67CB9C5F-0891-81BA-5C3F-15C5E075A041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5049451" y="566211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43" name="Picture Placeholder 20">
            <a:extLst>
              <a:ext uri="{FF2B5EF4-FFF2-40B4-BE49-F238E27FC236}">
                <a16:creationId xmlns:a16="http://schemas.microsoft.com/office/drawing/2014/main" id="{E2B3E790-73FC-C4CE-96E5-BF2242D076E4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757570" y="566211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44" name="Picture Placeholder 20">
            <a:extLst>
              <a:ext uri="{FF2B5EF4-FFF2-40B4-BE49-F238E27FC236}">
                <a16:creationId xmlns:a16="http://schemas.microsoft.com/office/drawing/2014/main" id="{DF685050-EEAB-875D-A3BB-8E69A234B490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8465689" y="566211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45" name="Picture Placeholder 20">
            <a:extLst>
              <a:ext uri="{FF2B5EF4-FFF2-40B4-BE49-F238E27FC236}">
                <a16:creationId xmlns:a16="http://schemas.microsoft.com/office/drawing/2014/main" id="{AA63BB80-F416-522B-DC6D-5323FB832242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10173807" y="566211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38962208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4 images with labels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BCD483E-A68B-164B-85F3-B1DCE7F673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71641" y="248920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3C93CA34-2370-ED4F-8B9B-45825F7326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62150" y="248920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1">
            <a:extLst>
              <a:ext uri="{FF2B5EF4-FFF2-40B4-BE49-F238E27FC236}">
                <a16:creationId xmlns:a16="http://schemas.microsoft.com/office/drawing/2014/main" id="{631A1589-E58A-3C48-AD55-3FA193EE57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64234" y="248920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21">
            <a:extLst>
              <a:ext uri="{FF2B5EF4-FFF2-40B4-BE49-F238E27FC236}">
                <a16:creationId xmlns:a16="http://schemas.microsoft.com/office/drawing/2014/main" id="{E0C077F6-B4FF-C14E-BA23-F7E79A4B5E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54743" y="248920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F20F69C-446E-C540-988A-03CFE23EDE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71640" y="4552298"/>
            <a:ext cx="1987551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1BD7AD8-B60E-C54A-A10C-8B0B84D6E9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62150" y="455229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3E1AF1E-7CFF-364D-85AE-034550C536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4233" y="455229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92CB02-54F1-5841-B84D-404F87A63E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54742" y="455229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8B24B25E-6148-3F49-8A3D-840FF9892928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082E826-27BB-3E4D-94D2-7DF5354B4FC3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BAD8CBE-2339-3740-8669-F62FE2D97289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93B93C5-3E82-CF48-B6DA-B968DA50D853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83BB8F-EF09-614B-A449-85A84C8D9A11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DF87185-9C46-3B4A-B262-9DDF96D2495D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6C113EE-CEF7-C447-AD27-40D4273E38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A9477EB-95AA-7A49-AA02-0BF701E8E9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3FBB4EA-D9B7-C245-906C-C5B8588215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8726BEA-2F53-854C-BE03-6B7C27535F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9AE069E-9247-134D-8C28-42D98CCD7F49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8CEFCA4-6644-3748-A1D4-F181BB33E8BB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DBD6C5D-E994-B44D-BFF6-553177BB8B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AE0E486-8BA2-8C43-8E74-A6CBA74334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4EC893E-83C0-FC4E-B4C5-8DC304F4B2F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0809F2A-92D8-A842-B2B5-1B4DF83084F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189496C-5139-5941-9728-EA8E70F454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5E8ECC5-6587-A946-A333-7C650C2A1AF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EE1CE72-E00D-2949-AA39-B05FB6583DE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08A386D-CBF5-6740-A515-0664789AC541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96352A0B-37C6-E640-BC11-67346F8D43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136606116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/ Image Stripe / Three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256891-4E2A-0B81-D083-18651A833792}"/>
              </a:ext>
            </a:extLst>
          </p:cNvPr>
          <p:cNvSpPr/>
          <p:nvPr userDrawn="1"/>
        </p:nvSpPr>
        <p:spPr>
          <a:xfrm>
            <a:off x="-3080" y="1736302"/>
            <a:ext cx="12199696" cy="30910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BCD483E-A68B-164B-85F3-B1DCE7F673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17940" y="1974639"/>
            <a:ext cx="8559077" cy="2562429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4C1FB-97EC-4241-A115-65324DC0D4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2712" y="1227081"/>
            <a:ext cx="10667807" cy="354585"/>
          </a:xfrm>
        </p:spPr>
        <p:txBody>
          <a:bodyPr>
            <a:noAutofit/>
          </a:bodyPr>
          <a:lstStyle>
            <a:lvl1pPr marL="0" indent="0" algn="ctr">
              <a:buNone/>
              <a:defRPr sz="21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Descriptive heading here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FE9E5BE-9482-1643-B463-00D0093847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2712" y="5130083"/>
            <a:ext cx="10667807" cy="1049377"/>
          </a:xfrm>
        </p:spPr>
        <p:txBody>
          <a:bodyPr numCol="3" spcCol="365760">
            <a:noAutofit/>
          </a:bodyPr>
          <a:lstStyle>
            <a:lvl1pPr marL="230188" indent="-230188">
              <a:buFont typeface="Arial" panose="020B0604020202020204" pitchFamily="34" charset="0"/>
              <a:buChar char="•"/>
              <a:tabLst/>
              <a:defRPr sz="1200" b="0"/>
            </a:lvl1pPr>
            <a:lvl2pPr marL="460375" indent="-230188">
              <a:buFont typeface="Arial" panose="020B0604020202020204" pitchFamily="34" charset="0"/>
              <a:buChar char="•"/>
              <a:tabLst/>
              <a:defRPr sz="1600"/>
            </a:lvl2pPr>
            <a:lvl3pPr marL="460375" indent="0">
              <a:buFont typeface="Arial" panose="020B0604020202020204" pitchFamily="34" charset="0"/>
              <a:buNone/>
              <a:tabLst/>
              <a:defRPr sz="12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Descriptive text in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Three columns of information</a:t>
            </a:r>
          </a:p>
          <a:p>
            <a:pPr lvl="2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Can go here</a:t>
            </a:r>
          </a:p>
        </p:txBody>
      </p:sp>
      <p:grpSp>
        <p:nvGrpSpPr>
          <p:cNvPr id="6" name="Group 5" hidden="1">
            <a:extLst>
              <a:ext uri="{FF2B5EF4-FFF2-40B4-BE49-F238E27FC236}">
                <a16:creationId xmlns:a16="http://schemas.microsoft.com/office/drawing/2014/main" id="{5CE33E5C-A2E4-394A-B55C-7A4D94F778DB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48306C7-5A22-5C4C-97C4-2563392F7D06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C26F64-A2EB-CA40-935C-9BE90F3A757C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4CB2E28-367B-0442-96F8-363016ACE1FF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7D8E90F-5544-4D4E-8AC7-E68C01E75E68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A019A85-9CE8-1547-9061-25B8D20E7AB6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DC0820-EADF-5743-BBF7-C3DF21B41B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338A67B-17AA-C94E-83FB-B6A07F0445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000378A-FDF1-624E-A2F6-FB71381C39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2032CF-5122-384C-A53D-B25695FCC4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770479D-C913-E14A-AD54-250B0B681FCE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12FA5D4-38D2-7642-A0F6-5FA60DD955DF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26AC112-55D9-B14E-A983-A0446BEF07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ED50EE0-03D2-084A-A4EF-79349E772B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B831663-A9D4-314D-BE4B-39C7EC6DC6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2F5BFF9-6D25-9147-8C38-B414C5F6363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8DDB500-95E7-EE46-96DC-47B4EE1992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F90B2D8-FD47-9E47-A396-ED94B674CF1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1FCBB0A-7AC3-9541-BF84-51DD30C6BE0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21F7422-5F22-2E48-9384-F7EE272F91FF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A1558CF-4733-D642-9EE5-7252D729DC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735131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one line</a:t>
            </a:r>
          </a:p>
        </p:txBody>
      </p:sp>
    </p:spTree>
    <p:extLst>
      <p:ext uri="{BB962C8B-B14F-4D97-AF65-F5344CB8AC3E}">
        <p14:creationId xmlns:p14="http://schemas.microsoft.com/office/powerpoint/2010/main" val="71130300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+ Subheading and 3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BCD483E-A68B-164B-85F3-B1DCE7F673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17940" y="1974639"/>
            <a:ext cx="8559077" cy="2562429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4C1FB-97EC-4241-A115-65324DC0D4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2712" y="4883361"/>
            <a:ext cx="10667807" cy="354585"/>
          </a:xfrm>
        </p:spPr>
        <p:txBody>
          <a:bodyPr>
            <a:noAutofit/>
          </a:bodyPr>
          <a:lstStyle>
            <a:lvl1pPr marL="0" indent="0">
              <a:buNone/>
              <a:defRPr sz="21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Descriptive heading here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FE9E5BE-9482-1643-B463-00D0093847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2712" y="5334298"/>
            <a:ext cx="10667807" cy="923186"/>
          </a:xfrm>
        </p:spPr>
        <p:txBody>
          <a:bodyPr numCol="3" spcCol="365760">
            <a:noAutofit/>
          </a:bodyPr>
          <a:lstStyle>
            <a:lvl1pPr marL="230188" indent="-230188">
              <a:buFont typeface="Arial" panose="020B0604020202020204" pitchFamily="34" charset="0"/>
              <a:buChar char="•"/>
              <a:tabLst/>
              <a:defRPr sz="1200" b="0"/>
            </a:lvl1pPr>
            <a:lvl2pPr marL="460375" indent="-230188">
              <a:buFont typeface="Arial" panose="020B0604020202020204" pitchFamily="34" charset="0"/>
              <a:buChar char="•"/>
              <a:tabLst/>
              <a:defRPr sz="1600"/>
            </a:lvl2pPr>
            <a:lvl3pPr marL="460375" indent="0">
              <a:buFont typeface="Arial" panose="020B0604020202020204" pitchFamily="34" charset="0"/>
              <a:buNone/>
              <a:tabLst/>
              <a:defRPr sz="12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Descriptive text in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Three columns of information</a:t>
            </a:r>
          </a:p>
          <a:p>
            <a:pPr lvl="2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Can go here</a:t>
            </a:r>
          </a:p>
        </p:txBody>
      </p:sp>
      <p:grpSp>
        <p:nvGrpSpPr>
          <p:cNvPr id="6" name="Group 5" hidden="1">
            <a:extLst>
              <a:ext uri="{FF2B5EF4-FFF2-40B4-BE49-F238E27FC236}">
                <a16:creationId xmlns:a16="http://schemas.microsoft.com/office/drawing/2014/main" id="{5CE33E5C-A2E4-394A-B55C-7A4D94F778DB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48306C7-5A22-5C4C-97C4-2563392F7D06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C26F64-A2EB-CA40-935C-9BE90F3A757C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4CB2E28-367B-0442-96F8-363016ACE1FF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7D8E90F-5544-4D4E-8AC7-E68C01E75E68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A019A85-9CE8-1547-9061-25B8D20E7AB6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DC0820-EADF-5743-BBF7-C3DF21B41B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338A67B-17AA-C94E-83FB-B6A07F0445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000378A-FDF1-624E-A2F6-FB71381C39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2032CF-5122-384C-A53D-B25695FCC4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770479D-C913-E14A-AD54-250B0B681FCE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12FA5D4-38D2-7642-A0F6-5FA60DD955DF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26AC112-55D9-B14E-A983-A0446BEF07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ED50EE0-03D2-084A-A4EF-79349E772B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B831663-A9D4-314D-BE4B-39C7EC6DC6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2F5BFF9-6D25-9147-8C38-B414C5F6363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8DDB500-95E7-EE46-96DC-47B4EE1992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F90B2D8-FD47-9E47-A396-ED94B674CF1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1FCBB0A-7AC3-9541-BF84-51DD30C6BE0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21F7422-5F22-2E48-9384-F7EE272F91FF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A1558CF-4733-D642-9EE5-7252D729DC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217112750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What we 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9C93E-C726-4445-B74B-FD2D4600BE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172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74519F-43B9-AE46-8837-FA9F5480EB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8277" y="1985533"/>
            <a:ext cx="7632242" cy="1126623"/>
          </a:xfr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Long header that takes up two lines because there are many words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F3653C-A3A3-1D44-A2F2-494789EE83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5449" y="3207502"/>
            <a:ext cx="7632243" cy="1606956"/>
          </a:xfr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D916F5C-D81A-2D44-B460-E7063DEAC6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5543" y="1985533"/>
            <a:ext cx="2830513" cy="2828925"/>
          </a:xfrm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6" name="Group 5" hidden="1">
            <a:extLst>
              <a:ext uri="{FF2B5EF4-FFF2-40B4-BE49-F238E27FC236}">
                <a16:creationId xmlns:a16="http://schemas.microsoft.com/office/drawing/2014/main" id="{C22054F3-3918-9549-A1CF-212A91CC88F9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3D76283-3EC5-8E4C-BDDE-37E3B8FDE852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4935C7F-E24A-E244-8EB9-07E50CA0F294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A9A7559-CD08-1B45-8AD5-547D57E2DA07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4B727BA-6D79-E94D-984C-C72DACF79092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34099DB-DD34-D843-88CE-1BCFB0A649DC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BA6EC41-9BBE-604E-A4C9-7738BE9D22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3F00BF-8632-0A4B-9BBB-3B551EE0FA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C2E70D-AF20-E845-906C-FC57C1962A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2E01634-4B4E-D640-B5E5-FC72318CBF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A420AC6-C7AB-E240-B5A4-BBE637CDEE74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76B787B-EF48-714E-A8C6-345B9CEDCE71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960C8AC-5D37-D04B-9650-F9190A99A8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C65DBCA-EF74-B243-936A-4F498934B1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C215B9B-903C-8541-8B1A-7AC00568BD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2EA935B-4D37-0249-ABDF-09A5F1D535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5E90643-1403-A449-81F6-8CF25E61DC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8D9DCFA-389B-4E44-B395-CABB449AA15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3318920-6CB9-6F40-B632-C320B9B5301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193BB34-B529-3545-9FD4-9F4C3432C575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049834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LLY BIG Sta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2069" y="4851826"/>
            <a:ext cx="3787863" cy="997337"/>
          </a:xfrm>
        </p:spPr>
        <p:txBody>
          <a:bodyPr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5D930FA-1496-3348-948A-008111168F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32951" y="1616420"/>
            <a:ext cx="8526098" cy="3218457"/>
          </a:xfrm>
        </p:spPr>
        <p:txBody>
          <a:bodyPr anchor="ctr">
            <a:noAutofit/>
          </a:bodyPr>
          <a:lstStyle>
            <a:lvl1pPr marL="0" indent="0" algn="ctr">
              <a:buNone/>
              <a:defRPr sz="256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grpSp>
        <p:nvGrpSpPr>
          <p:cNvPr id="4" name="Group 3" hidden="1">
            <a:extLst>
              <a:ext uri="{FF2B5EF4-FFF2-40B4-BE49-F238E27FC236}">
                <a16:creationId xmlns:a16="http://schemas.microsoft.com/office/drawing/2014/main" id="{AC971038-B356-0340-844B-F40FDFA19E89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27F18F0-E0AB-C44C-B3F2-70E3FB2C6BDA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7BAF845-859F-4D46-B343-EECDD3520F6A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D84BD5C-EE15-4645-A02D-2713D411E948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1C0D28F-C725-4D41-BAA2-BD0F4F17CFA6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9B7D4B-8EE8-F94F-8FD3-6A8FD1B5BFBF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01A4566-F6BC-E044-8A7D-BC0857017F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F3241F9-03DD-1748-AE0C-B6DE83BA42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120E67F-E60F-184C-8D44-F8F25075F4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3E90388-5E3D-EE46-AE9C-1C9878D5F4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39B87CB-A87B-D943-A31B-50165B278043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F408EA2-0987-A543-87E2-5D7CD8679A5E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E103FE1-8368-B24D-8C8E-07EB6A5450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AA10D20-A071-2640-9E8A-484513E7B82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3B0CC6C-AFD6-0F44-85AC-88E672F498F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FDE3A09-EEC4-EB44-9DFD-BD9D80D6F0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49DD40F-20BB-1B44-98BE-63C67FCE6E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6E138C-AB66-344D-99F2-F0FE0CBB154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34837F8-1F2D-CA40-BB6A-A4BE75EBE02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FACDBE1-E56D-D742-AD80-671F132DB2B5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813697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ta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2069" y="4026340"/>
            <a:ext cx="3787863" cy="997337"/>
          </a:xfrm>
        </p:spPr>
        <p:txBody>
          <a:bodyPr>
            <a:noAutofit/>
          </a:bodyPr>
          <a:lstStyle>
            <a:lvl1pPr marL="0" indent="0" algn="ctr">
              <a:buNone/>
              <a:defRPr sz="21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5D930FA-1496-3348-948A-008111168F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1882497"/>
            <a:ext cx="12192000" cy="2056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36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BIG STAT</a:t>
            </a:r>
          </a:p>
        </p:txBody>
      </p:sp>
      <p:grpSp>
        <p:nvGrpSpPr>
          <p:cNvPr id="4" name="Group 3" hidden="1">
            <a:extLst>
              <a:ext uri="{FF2B5EF4-FFF2-40B4-BE49-F238E27FC236}">
                <a16:creationId xmlns:a16="http://schemas.microsoft.com/office/drawing/2014/main" id="{AC971038-B356-0340-844B-F40FDFA19E89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27F18F0-E0AB-C44C-B3F2-70E3FB2C6BDA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7BAF845-859F-4D46-B343-EECDD3520F6A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D84BD5C-EE15-4645-A02D-2713D411E948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1C0D28F-C725-4D41-BAA2-BD0F4F17CFA6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9B7D4B-8EE8-F94F-8FD3-6A8FD1B5BFBF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01A4566-F6BC-E044-8A7D-BC0857017F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F3241F9-03DD-1748-AE0C-B6DE83BA42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120E67F-E60F-184C-8D44-F8F25075F4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3E90388-5E3D-EE46-AE9C-1C9878D5F4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39B87CB-A87B-D943-A31B-50165B278043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F408EA2-0987-A543-87E2-5D7CD8679A5E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E103FE1-8368-B24D-8C8E-07EB6A5450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AA10D20-A071-2640-9E8A-484513E7B82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3B0CC6C-AFD6-0F44-85AC-88E672F498F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FDE3A09-EEC4-EB44-9DFD-BD9D80D6F0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49DD40F-20BB-1B44-98BE-63C67FCE6E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6E138C-AB66-344D-99F2-F0FE0CBB154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34837F8-1F2D-CA40-BB6A-A4BE75EBE02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FACDBE1-E56D-D742-AD80-671F132DB2B5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7223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| Title and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B4B9F2-749D-5E49-B347-79548A50F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59717"/>
            <a:ext cx="10660798" cy="1332988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6A837323-069F-F647-959C-021C026AF9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175" y="1980160"/>
            <a:ext cx="10665754" cy="1036375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here on two lines because sometimes we write a lot here, too. Subheading here on two lines because sometimes we write a lot here, too.</a:t>
            </a:r>
          </a:p>
        </p:txBody>
      </p:sp>
      <p:grpSp>
        <p:nvGrpSpPr>
          <p:cNvPr id="5" name="Group 4" hidden="1">
            <a:extLst>
              <a:ext uri="{FF2B5EF4-FFF2-40B4-BE49-F238E27FC236}">
                <a16:creationId xmlns:a16="http://schemas.microsoft.com/office/drawing/2014/main" id="{3DCC92FF-D655-574A-B0DC-0250654DDB07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EAC091F-9EBA-4248-82FA-A688EC881810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F45BCEA-DCD7-DE41-A550-801A3CFA4A5B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BB31BA6-F22C-4D41-AC58-589086ABDB68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9B14421-C044-3042-BF88-4E8ECF74B743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DC55F4E-3639-5946-A95E-24138E6BBA89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3790ABD-4F2A-3644-9FB1-B2CA917209B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68D1EC2-0420-244E-81F3-4721CA7D64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51A6102-5166-8F4A-9CDC-2831EEEA41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D85066F-6920-944E-9E35-A125953D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965D228-A3FE-FA41-8471-EF6291E90312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32978F-0F5A-574C-90AF-8708C0C14D40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439E9FB-3D81-2240-9EEB-F1D5776E17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1F3E032-C860-1F49-9397-3CCB0E1E58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B52114-7D84-C841-9E59-1BF28B03D8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B6E5EE0-E045-FA45-8A3A-8352371BFB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17F2CE7-8CD4-E943-BEBC-84A46769E2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CBBF020-4CC4-3A4A-A38D-2930548E86A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AEDFE2-B2A2-C34C-A02B-D86DC500994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F45AF15-B620-6743-92F0-F5E694954454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629803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tats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6649" y="3602121"/>
            <a:ext cx="3787863" cy="997337"/>
          </a:xfrm>
        </p:spPr>
        <p:txBody>
          <a:bodyPr>
            <a:noAutofit/>
          </a:bodyPr>
          <a:lstStyle>
            <a:lvl1pPr marL="0" indent="0" algn="ctr">
              <a:buNone/>
              <a:defRPr sz="21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8B7742-2481-614A-8D50-43EEB71847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9376" y="3602121"/>
            <a:ext cx="3787863" cy="997337"/>
          </a:xfrm>
        </p:spPr>
        <p:txBody>
          <a:bodyPr>
            <a:noAutofit/>
          </a:bodyPr>
          <a:lstStyle>
            <a:lvl1pPr marL="0" indent="0" algn="ctr">
              <a:buNone/>
              <a:defRPr sz="21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5D930FA-1496-3348-948A-008111168F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81776" y="2517600"/>
            <a:ext cx="4587234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BIG STAT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534E9EF-92F7-5A4E-BEE4-92BC5AE7B1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99691" y="2524462"/>
            <a:ext cx="4587234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BIG STAT</a:t>
            </a:r>
          </a:p>
        </p:txBody>
      </p:sp>
      <p:grpSp>
        <p:nvGrpSpPr>
          <p:cNvPr id="6" name="Group 5" hidden="1">
            <a:extLst>
              <a:ext uri="{FF2B5EF4-FFF2-40B4-BE49-F238E27FC236}">
                <a16:creationId xmlns:a16="http://schemas.microsoft.com/office/drawing/2014/main" id="{15C8ABC4-3FD8-2D48-A5C5-84F7EB9B1D13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0916473-B772-C24D-9551-EE0D7D2D5958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77A0502-D8BA-1643-89F1-1F89FE83F176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DF56041-BE21-054C-99BB-E3BC0D9CF278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3E1A65B-C149-D043-8CFE-79EA11CBA653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89EFA41-E0B8-F94F-A8BC-76925D20F504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163688F-C466-C940-A430-F9A5DC18D9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C823003-8D0F-6C44-BE36-D74FFC426E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28F7E7-AA6E-674A-8FAE-299E6FC896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DD2F93B-EE70-BF44-9270-0CA5DD2922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E7843F-46C4-FC4F-959C-8E30CB21CB92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4DBECB0-89F1-3549-89DD-FE425BDA0569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9564E36-2B0E-AA42-A94A-2D4073F88F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087B48E-0490-9C47-8FEA-27C67A0886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4D95AA2-456A-4F40-B0CA-F46F87F0669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D92C1B1-098E-7A4C-AFFA-8EAD992B51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CAFCF02-306F-B14E-9C06-D405373D0C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10E2DF7-9D1C-B54D-A1CE-C3D87963257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673F28F-51F1-0E4B-A1CF-ABFB11322B8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230DD8A-48DE-4346-A85B-F0C266417763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41606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a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2953" y="3611760"/>
            <a:ext cx="3734662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8B7742-2481-614A-8D50-43EEB71847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7645" y="3611760"/>
            <a:ext cx="3734662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5D930FA-1496-3348-948A-008111168F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2953" y="2527239"/>
            <a:ext cx="3734662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534E9EF-92F7-5A4E-BEE4-92BC5AE7B1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27645" y="2527239"/>
            <a:ext cx="3734662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D98D919-B669-ED44-A554-2DA49524AF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56569" y="3611760"/>
            <a:ext cx="3734662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C887651-2D04-AD4B-80FE-0854A810CF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56569" y="2527239"/>
            <a:ext cx="3734662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grpSp>
        <p:nvGrpSpPr>
          <p:cNvPr id="10" name="Group 9" hidden="1">
            <a:extLst>
              <a:ext uri="{FF2B5EF4-FFF2-40B4-BE49-F238E27FC236}">
                <a16:creationId xmlns:a16="http://schemas.microsoft.com/office/drawing/2014/main" id="{E2CB7C81-9DB0-FC47-8C17-0AFE6C384044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22087DA-B3C6-624E-BD23-B3EA4E2B56C9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8D65EE3-742A-A549-95F0-010CA832AAEE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F07506C-1759-E04B-9DB1-6CB491836A0C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80EE477-728A-DD46-8FD7-7760577CFA10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B208A1E-FB37-9A40-B2DF-93DA571AB894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97BC3F6-78C3-A844-AA15-3B928D3897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9718B8-94CC-094F-B0A5-8A168C1BF4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1F4298E-29CD-8D44-A8F9-79F9329400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E78A438-D00D-5C4A-87E2-C11EA4CF57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E6343A2-1EC0-DE40-8C23-03E45A12CD8A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6D44E0E-85DC-BA4B-9DC1-53D4071536FF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3F7B5C6-5391-6346-AA62-251034E6B9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23BEADA-0ACE-8B4A-8CDB-95BD1D40FF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AB2E543-66EF-C14F-9276-7C34A17120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5F7766-4CD2-8944-8433-A9E69D30209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6D45C76-8F7F-064E-B7BF-819797F022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154306-4AED-0842-8401-50DB51E4BDC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9A24B7F-6883-394C-A98B-3E7C60961F5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748F1F2-3AF3-F740-8DA9-36E1A86493DE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342094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ats w/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2953" y="3611760"/>
            <a:ext cx="3734662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8B7742-2481-614A-8D50-43EEB71847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7645" y="3611760"/>
            <a:ext cx="3734662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5D930FA-1496-3348-948A-008111168F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2953" y="2527239"/>
            <a:ext cx="3734662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534E9EF-92F7-5A4E-BEE4-92BC5AE7B1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27645" y="2527239"/>
            <a:ext cx="3734662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D98D919-B669-ED44-A554-2DA49524AF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56569" y="3611760"/>
            <a:ext cx="3734662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C887651-2D04-AD4B-80FE-0854A810CF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56569" y="2527239"/>
            <a:ext cx="3734662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grpSp>
        <p:nvGrpSpPr>
          <p:cNvPr id="10" name="Group 9" hidden="1">
            <a:extLst>
              <a:ext uri="{FF2B5EF4-FFF2-40B4-BE49-F238E27FC236}">
                <a16:creationId xmlns:a16="http://schemas.microsoft.com/office/drawing/2014/main" id="{E2CB7C81-9DB0-FC47-8C17-0AFE6C384044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22087DA-B3C6-624E-BD23-B3EA4E2B56C9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8D65EE3-742A-A549-95F0-010CA832AAEE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F07506C-1759-E04B-9DB1-6CB491836A0C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80EE477-728A-DD46-8FD7-7760577CFA10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B208A1E-FB37-9A40-B2DF-93DA571AB894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97BC3F6-78C3-A844-AA15-3B928D3897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9718B8-94CC-094F-B0A5-8A168C1BF4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1F4298E-29CD-8D44-A8F9-79F9329400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E78A438-D00D-5C4A-87E2-C11EA4CF57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E6343A2-1EC0-DE40-8C23-03E45A12CD8A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6D44E0E-85DC-BA4B-9DC1-53D4071536FF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3F7B5C6-5391-6346-AA62-251034E6B9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23BEADA-0ACE-8B4A-8CDB-95BD1D40FF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AB2E543-66EF-C14F-9276-7C34A17120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5F7766-4CD2-8944-8433-A9E69D30209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6D45C76-8F7F-064E-B7BF-819797F022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154306-4AED-0842-8401-50DB51E4BDC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9A24B7F-6883-394C-A98B-3E7C60961F5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748F1F2-3AF3-F740-8DA9-36E1A86493DE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F40C2C8F-BAB0-0533-A2AB-8789FC2D1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174619379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Stats w/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2953" y="3611760"/>
            <a:ext cx="3734662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8B7742-2481-614A-8D50-43EEB71847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7645" y="3611760"/>
            <a:ext cx="3734662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5D930FA-1496-3348-948A-008111168F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2953" y="2527239"/>
            <a:ext cx="3734662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534E9EF-92F7-5A4E-BEE4-92BC5AE7B1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27645" y="2527239"/>
            <a:ext cx="3734662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D98D919-B669-ED44-A554-2DA49524AF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56569" y="3611760"/>
            <a:ext cx="3734662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C887651-2D04-AD4B-80FE-0854A810CF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56569" y="2527239"/>
            <a:ext cx="3734662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grpSp>
        <p:nvGrpSpPr>
          <p:cNvPr id="10" name="Group 9" hidden="1">
            <a:extLst>
              <a:ext uri="{FF2B5EF4-FFF2-40B4-BE49-F238E27FC236}">
                <a16:creationId xmlns:a16="http://schemas.microsoft.com/office/drawing/2014/main" id="{E2CB7C81-9DB0-FC47-8C17-0AFE6C384044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22087DA-B3C6-624E-BD23-B3EA4E2B56C9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8D65EE3-742A-A549-95F0-010CA832AAEE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F07506C-1759-E04B-9DB1-6CB491836A0C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80EE477-728A-DD46-8FD7-7760577CFA10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B208A1E-FB37-9A40-B2DF-93DA571AB894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97BC3F6-78C3-A844-AA15-3B928D3897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9718B8-94CC-094F-B0A5-8A168C1BF4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1F4298E-29CD-8D44-A8F9-79F9329400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E78A438-D00D-5C4A-87E2-C11EA4CF57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E6343A2-1EC0-DE40-8C23-03E45A12CD8A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6D44E0E-85DC-BA4B-9DC1-53D4071536FF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3F7B5C6-5391-6346-AA62-251034E6B9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23BEADA-0ACE-8B4A-8CDB-95BD1D40FF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AB2E543-66EF-C14F-9276-7C34A17120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5F7766-4CD2-8944-8433-A9E69D30209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6D45C76-8F7F-064E-B7BF-819797F022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154306-4AED-0842-8401-50DB51E4BDC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9A24B7F-6883-394C-A98B-3E7C60961F5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748F1F2-3AF3-F740-8DA9-36E1A86493DE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F40C2C8F-BAB0-0533-A2AB-8789FC2D1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210828428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a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8406" y="2333846"/>
            <a:ext cx="3787863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8B7742-2481-614A-8D50-43EEB71847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0806" y="2333846"/>
            <a:ext cx="3787863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5D930FA-1496-3348-948A-008111168F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68406" y="1249325"/>
            <a:ext cx="3787863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534E9EF-92F7-5A4E-BEE4-92BC5AE7B1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20806" y="1249325"/>
            <a:ext cx="3787863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7F9E5A5-51B8-1644-A717-0EDA8CE470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68406" y="4864395"/>
            <a:ext cx="3787863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8B4F2D9-F416-FB46-85A6-532182D3A6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20806" y="4864395"/>
            <a:ext cx="3787863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A4A2EB0-5B9E-CA4C-8312-48121A9129E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68406" y="3779874"/>
            <a:ext cx="3787863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5CD7655-DC23-F640-A21F-9430A894F4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20806" y="3779874"/>
            <a:ext cx="3787863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grpSp>
        <p:nvGrpSpPr>
          <p:cNvPr id="10" name="Group 9" hidden="1">
            <a:extLst>
              <a:ext uri="{FF2B5EF4-FFF2-40B4-BE49-F238E27FC236}">
                <a16:creationId xmlns:a16="http://schemas.microsoft.com/office/drawing/2014/main" id="{CD322664-818D-D348-94FD-17EAE0A1FB3B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E22A899-CE1C-094A-A6DA-C05BD55D403D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880E784-9976-4F43-8172-8FB00FEC6214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73E991A-7400-B444-BBB3-B0A87E450B18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2DF5A1-EB22-5949-B1F9-BF6412DE87F2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9054119-ACEA-5743-AABA-A92F566C995F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CBA6EE5-8D21-8047-9D88-1DE89496C05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8B78D89-EB39-054C-B89B-8FB122398CC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567FC68-A874-9346-84B7-FFC3ECC9EE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DDF31F6-C21C-114B-93FA-A90F3A4FF0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7229DD9-F2A1-0B45-993C-AD7F22E04D63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A50A62D-EF55-C64C-9F6C-5E12341FE56F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EFC6074-00D3-A142-B7FD-DB9891629D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DD5F8CB-9510-6A48-8795-19C4FC46C3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225312F-4CE5-B04F-9786-9E7E38E777A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DF43AA2-2836-424B-AA55-FEEFBBDF7B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D2FCF64-39CB-DD4A-995C-31A9300FCA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C674126-069C-E04F-BE35-DF4D13C4C6D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6679E2D-601A-8A49-AAA4-623B2ACC03B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91E1723-9947-114F-A7DA-45D014130846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46325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tats |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427" y="2418907"/>
            <a:ext cx="3742548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8B7742-2481-614A-8D50-43EEB71847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3973" y="2418907"/>
            <a:ext cx="3742548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5D930FA-1496-3348-948A-008111168F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5427" y="1334386"/>
            <a:ext cx="3742548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534E9EF-92F7-5A4E-BEE4-92BC5AE7B1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33973" y="1334386"/>
            <a:ext cx="3742548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D98D919-B669-ED44-A554-2DA49524AF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49043" y="2418907"/>
            <a:ext cx="3742548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C887651-2D04-AD4B-80FE-0854A810CF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49043" y="1334386"/>
            <a:ext cx="3742548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6A552CF-BBD4-714A-AE99-A32E7B84311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5427" y="4758070"/>
            <a:ext cx="3742548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08A8A4C8-D21A-954C-B384-ED6E90F36B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33973" y="4758070"/>
            <a:ext cx="3742548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8EB74D1-3622-BB46-B790-66FE71BF07D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5427" y="3673549"/>
            <a:ext cx="3742548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0566403-5202-6247-BBDC-9EB25C01214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33973" y="3673549"/>
            <a:ext cx="3742548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4824565-EE6A-4F45-ABB0-F05AB3176A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49043" y="4758070"/>
            <a:ext cx="3742548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7E725A07-E9AF-5441-B9CF-8A8C1B2C3E7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49043" y="3673549"/>
            <a:ext cx="3742548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7D00F540-2C88-6B43-9BC6-61A3A9EB0463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A2AC96F-8B4B-694B-A2E1-C08C4AE270AF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ED73A5A-ACFC-384E-9A95-F015A7368D4F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201A32-8E24-4E45-806D-93EE93BC14ED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695251D-2EF0-534C-8567-97A464EF5211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8EAEF2F-BAD5-6B42-9A20-73D8AAFB00A2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BE0707F-831E-BF4B-BCF8-3E6654705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AEA258D-34D5-1E4D-A5CB-DD2D9C84E3C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C26F507-9C10-7640-A874-645758C477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EE206C-4188-064E-9AF6-5D089BF477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0763DE6-FB8D-F54B-BF10-DD8A78EFC530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529DC0E-7CD6-DE41-A40F-708210D0E2C9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324833A-5710-7C44-9C5A-7E7C40B233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8A3AF0D-B17A-334D-B4E1-C8E951534E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AA94B57-483D-624B-93C5-BE30A217454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5A2A2DF-6A47-9D40-8E75-A3BD7035285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9B9385C-D667-764C-862B-0585A34FB2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51E7A8B-E5D6-C04D-9CEF-BFAADDF7BD1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49C8726-CA9E-0E44-BA92-63F400984FB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3D55A9-A848-3A42-8BAA-633DE9D0CC77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839180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tats |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427" y="2420088"/>
            <a:ext cx="3755611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8B7742-2481-614A-8D50-43EEB71847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8973" y="2420088"/>
            <a:ext cx="3755611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5D930FA-1496-3348-948A-008111168F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0427" y="1335567"/>
            <a:ext cx="3755611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534E9EF-92F7-5A4E-BEE4-92BC5AE7B1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28973" y="1335567"/>
            <a:ext cx="3755611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D98D919-B669-ED44-A554-2DA49524AF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44043" y="2420088"/>
            <a:ext cx="3755611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C887651-2D04-AD4B-80FE-0854A810CF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44043" y="1335567"/>
            <a:ext cx="3755611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6A552CF-BBD4-714A-AE99-A32E7B84311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0427" y="4759251"/>
            <a:ext cx="3755611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08A8A4C8-D21A-954C-B384-ED6E90F36B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28973" y="4759251"/>
            <a:ext cx="3755611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8EB74D1-3622-BB46-B790-66FE71BF07D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0427" y="3674730"/>
            <a:ext cx="3755611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0566403-5202-6247-BBDC-9EB25C01214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28973" y="3674730"/>
            <a:ext cx="3755611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4824565-EE6A-4F45-ABB0-F05AB3176A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44043" y="4759251"/>
            <a:ext cx="3755611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7E725A07-E9AF-5441-B9CF-8A8C1B2C3E7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44043" y="3674730"/>
            <a:ext cx="3755611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24F1DF19-8B78-924E-8379-EEEB65ED4C15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C47A354-2C96-7447-AE99-12E6929D743F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5442596-AE21-5440-81B5-C2573F4095E8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04319BC-2869-DB4E-863B-7F66F23B3A0E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B22BF9C-B87B-9342-B10D-7E3C1B2DF903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C7D58E1-F8E5-174C-9623-A2F22333AB47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10D61C5-608C-874B-91F7-87F08E092F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94C8B82-163B-E841-9037-051A48F60F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BB4151A-1791-1F42-A8F6-70D348ADD6A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879CE50-D383-EC4C-B312-855F007EED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2C86E54-DE4E-BE42-A715-315495CA90CC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E615770-FA75-724A-8CAF-3C3F24893BA8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382EEA8-B08F-9742-BCAA-A27178C220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E69C6F4-87ED-A34F-A141-E334BC422CA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66ADC91-8CE0-B24D-9153-1684CBA743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98D228A-3678-7C40-876B-7225AFCD11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0B36452-035B-224C-9947-4A74887203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E8C88D1-F7E7-7149-AEE8-113B73DCF8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A0FF8F-3151-2D41-B119-19D1A1CC69B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B53BCFC-30E6-614A-B6ED-6E57811966C8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216050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Stats |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883C7B1E-49F8-9040-AF48-2BAE320953F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65546" y="454584"/>
            <a:ext cx="2369478" cy="1628614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415142DD-B1BB-A849-A137-16E9AEC6874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34614" y="454584"/>
            <a:ext cx="2365509" cy="1628614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45747085-8C26-8E4B-83ED-24424E4D895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99563" y="454584"/>
            <a:ext cx="2370660" cy="1628614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B45D07A9-AA16-6C47-AFD7-ED6587F5A7A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069859" y="454584"/>
            <a:ext cx="2370660" cy="1628614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5545" y="2822220"/>
            <a:ext cx="2369478" cy="485779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8B7742-2481-614A-8D50-43EEB71847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4612" y="2822220"/>
            <a:ext cx="2365509" cy="485779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5D930FA-1496-3348-948A-008111168F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5545" y="2170382"/>
            <a:ext cx="2369478" cy="539496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534E9EF-92F7-5A4E-BEE4-92BC5AE7B1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34612" y="2177244"/>
            <a:ext cx="2365509" cy="539496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D98D919-B669-ED44-A554-2DA49524AF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9559" y="2822220"/>
            <a:ext cx="2365509" cy="485779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C887651-2D04-AD4B-80FE-0854A810CF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9559" y="2177244"/>
            <a:ext cx="2365509" cy="539496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572AC65C-AE42-7240-9F74-D53DDC9626E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75206" y="2834976"/>
            <a:ext cx="2365509" cy="485779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A82D957-9BBD-294D-B12D-022DF84B704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75206" y="2190000"/>
            <a:ext cx="2365509" cy="539496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2F3576A6-D744-3248-9014-B1DFAEF13B5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65546" y="3514420"/>
            <a:ext cx="2369478" cy="1628614"/>
          </a:xfrm>
          <a:noFill/>
        </p:spPr>
        <p:txBody>
          <a:bodyPr anchor="ctr"/>
          <a:lstStyle>
            <a:lvl1pPr algn="ctr"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3156C2BC-8FF1-C148-8455-8560F84F4BC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534614" y="3514420"/>
            <a:ext cx="2365509" cy="1628614"/>
          </a:xfrm>
          <a:noFill/>
        </p:spPr>
        <p:txBody>
          <a:bodyPr anchor="ctr"/>
          <a:lstStyle>
            <a:lvl1pPr algn="ctr"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5E43A1A4-1CF9-7549-A6FB-27811CEB2F7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299563" y="3514420"/>
            <a:ext cx="2370660" cy="1628614"/>
          </a:xfrm>
          <a:noFill/>
        </p:spPr>
        <p:txBody>
          <a:bodyPr anchor="ctr"/>
          <a:lstStyle>
            <a:lvl1pPr algn="ctr"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6D023302-22FB-9546-AFFE-C88DE9DCE7EF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9069859" y="3514420"/>
            <a:ext cx="2370660" cy="1628614"/>
          </a:xfrm>
          <a:noFill/>
        </p:spPr>
        <p:txBody>
          <a:bodyPr anchor="ctr"/>
          <a:lstStyle>
            <a:lvl1pPr algn="ctr"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6F30F793-0041-A14D-86F8-06E9A26DFA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65545" y="5855367"/>
            <a:ext cx="2369478" cy="485779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323787E8-1EEE-3C4C-93DE-31E72AC841D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34612" y="5855367"/>
            <a:ext cx="2365509" cy="485779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45990C14-778B-DB4E-B191-07EDB1BB07B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65545" y="5230219"/>
            <a:ext cx="2369478" cy="539496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F7EF1310-16D2-6642-A9D6-A8CB8339F88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34612" y="5237081"/>
            <a:ext cx="2365509" cy="539496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7ED3428D-22EE-FD49-AA42-1A4669EF1CC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99559" y="5855367"/>
            <a:ext cx="2365509" cy="485779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7E3BFCE2-8447-5F46-B646-C69EC17AF3B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99559" y="5237081"/>
            <a:ext cx="2365509" cy="539496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6388FC9C-5DB4-074D-83D8-740CDF8BA38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075206" y="5868123"/>
            <a:ext cx="2365509" cy="485779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C3059224-7AEC-D846-B75E-5901E72D435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075206" y="5249837"/>
            <a:ext cx="2365509" cy="539496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grpSp>
        <p:nvGrpSpPr>
          <p:cNvPr id="26" name="Group 25" hidden="1">
            <a:extLst>
              <a:ext uri="{FF2B5EF4-FFF2-40B4-BE49-F238E27FC236}">
                <a16:creationId xmlns:a16="http://schemas.microsoft.com/office/drawing/2014/main" id="{9D4CE9EA-B23C-DE4F-A57B-FF5A48BB83B4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DCBCC13-CEE7-4745-91C6-D783B1B636AB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9A32D00-F4B0-3646-8882-3FFBC0135467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00EE1AD-62FD-D144-BD8F-09F68C3E9C48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F85409E-3030-2445-BDC7-3878BAB2229E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FE230A6-D0CA-F645-A541-28DF0986B1C2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22754B3-E21D-0D4E-B4C4-8D5030D3F1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72BD8DE-2E5E-D940-AE55-4542E01030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2BD0637-62E2-D54D-8899-7F5D858180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099306F-A129-5544-82CD-675064CD58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A3D58F6-E846-184C-B0FD-BDB2EF0CD0B5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14A3819-A8A0-D74C-AC05-411594063AD2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A319BED-F451-AF43-A91F-7B34DA3999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5C4C61E-FBFD-D542-932C-1D3022AD31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E4CAD88-30B0-C444-9D58-9B7552037A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B46AF6B-AD83-8E47-ADBD-DE92A65F3B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1ED4B91-D8DF-C04F-A89E-E6E7606173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1BDA55E-511A-CA41-9249-ED32321FF74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B81175D-2D0A-EE49-973F-1AA0A830F8B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C639105-A043-3044-9B03-67479668249C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911940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223EAF36-B71B-6242-BF52-D300211B94B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65543" y="1985533"/>
            <a:ext cx="10674976" cy="4369547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grpSp>
        <p:nvGrpSpPr>
          <p:cNvPr id="4" name="Group 3" hidden="1">
            <a:extLst>
              <a:ext uri="{FF2B5EF4-FFF2-40B4-BE49-F238E27FC236}">
                <a16:creationId xmlns:a16="http://schemas.microsoft.com/office/drawing/2014/main" id="{15EAC3C4-DC9A-9346-B64D-96E53CB118F0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4CD040A-20CD-154C-8627-9E9C292C094D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02A9DAF-2709-C349-BDFB-632050AD3B10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016A7C7-C077-AD44-AAD6-A08D72C976C2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4696F19-75ED-DF43-B80F-BF8EDE1639D3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E2AA0EC-3FC8-DE45-BC24-5BDE36662690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F6A2B95-C19B-0448-A675-5E673270A7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12C9F56-6CF9-424C-8362-935F1164DB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7C3F60-4AA5-2548-BA77-F23CE8592D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AA750B5-B4E2-384A-AFD6-5CE4C17675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22AAA02-0D33-544A-BCC9-83CF7D96EB27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5C626B8-85B5-974E-9974-239C3F9E80F9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944DD86-B344-4F4D-98CA-1290F52851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A4D9461-61B9-9F44-8625-5084331B4F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9D8EDE-D363-B64B-99F8-7F2C0B6338E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ED541E-8CAE-4F42-831C-B46822E5354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228F5B-F30B-944D-BA64-9F59D9EDFA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9E026DF-1F15-7E41-B4AB-762AB0AC09E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A4A8BDC-7A46-4C41-A7B7-0A284E61124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2F3CBBC-26B1-A142-888B-7D563876B8D6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56D91159-07D1-8142-95B2-CBE0271E1B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l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156309197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Gri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76E837-7CB2-A148-85AD-8963EAC525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038598" cy="340359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77CE432-B6FF-F844-B1E5-EB0D1C5E37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05154" y="1"/>
            <a:ext cx="3981692" cy="340359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3BB59BB-9D69-B34E-9A9E-2C037A7637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53402" y="1"/>
            <a:ext cx="4038598" cy="340359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D91EAF3-97B7-B346-8397-F76C281F59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54402"/>
            <a:ext cx="4038598" cy="340359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242EFC3-4651-D647-B6D0-580A1A4DAB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05154" y="3454402"/>
            <a:ext cx="3981692" cy="340359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883B889F-1F73-B24E-AA1B-2D22FB81BD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53402" y="3454402"/>
            <a:ext cx="4038598" cy="340359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EA1D7B4-6E10-2941-8D3D-FC5496943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975" y="3083441"/>
            <a:ext cx="3709988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180E15E-EFEA-084F-8E9E-A75095888B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1347" y="3083441"/>
            <a:ext cx="3709988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7F4D729-EC27-DF42-A809-E677889DF6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4250" y="3083441"/>
            <a:ext cx="3709988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B5798A79-D0F8-184C-8413-F768EB4DF7B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0975" y="6496492"/>
            <a:ext cx="3709988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31697D0-9BAD-9040-B3C1-82657E383A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1347" y="6496492"/>
            <a:ext cx="3709988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2B003C7-A54E-1F48-BBE7-A253EA90AA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04250" y="6496492"/>
            <a:ext cx="3709988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</p:spTree>
    <p:extLst>
      <p:ext uri="{BB962C8B-B14F-4D97-AF65-F5344CB8AC3E}">
        <p14:creationId xmlns:p14="http://schemas.microsoft.com/office/powerpoint/2010/main" val="1838268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| Intro section with light blue background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0517" y="1975048"/>
            <a:ext cx="10670933" cy="4371029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4CBF3D9-D053-094B-B181-C8180E95EE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46005"/>
            <a:ext cx="12192000" cy="133811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25000"/>
              </a:lnSpc>
              <a:buNone/>
              <a:defRPr sz="2100" b="0" i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Intro text in yellow can be on one or two lines, </a:t>
            </a:r>
            <a:br>
              <a:rPr lang="en-US"/>
            </a:br>
            <a:r>
              <a:rPr lang="en-US"/>
              <a:t>but two lines will look best</a:t>
            </a:r>
          </a:p>
        </p:txBody>
      </p:sp>
      <p:grpSp>
        <p:nvGrpSpPr>
          <p:cNvPr id="4" name="Group 3" hidden="1">
            <a:extLst>
              <a:ext uri="{FF2B5EF4-FFF2-40B4-BE49-F238E27FC236}">
                <a16:creationId xmlns:a16="http://schemas.microsoft.com/office/drawing/2014/main" id="{F914CD3C-885E-7849-9DC7-EA9C8CD5F48A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E6C7BCE-8365-8446-B3EB-F86C31A0EC00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B295243-8663-2F46-9599-0B514E4A1C8E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89C0FB8-771B-5743-ACDA-52EB51AF52C5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3A2E886-8927-D44B-A092-ED5B6D697F13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7C48A10-2B72-3040-8651-70E18CA18418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046794F-A949-5345-B1C7-FD7D3E3004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33B34CA-0339-5C4C-B72C-C9C7D1B12F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50C348-3D0C-9F47-9EB5-621C4F3DE7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C05DD0D-CBD4-6949-941A-68B050271E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2BC8872-0201-A440-9FF2-5DCCB2895371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C17058E-91B7-2947-83E9-C484967C5276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E2BB4C-9159-3F46-8310-4905081BE24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04AA00A-2961-E34A-9D50-D225936F6A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2348023-623C-1540-9136-B888B513FC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37CC1A2-5AE6-644E-A799-F507F21BF7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2D552F3-CF48-A846-B47A-F9EC7A5E43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9557EF1-7941-6E4A-8255-98BE7F1BC00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09B0F8D-AF6E-0C48-B46C-D406AD9D322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5BCAD0C-F73A-4349-8F49-7CCA1B03DE35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730125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Gri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76E837-7CB2-A148-85AD-8963EAC525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076709" cy="340359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77CE432-B6FF-F844-B1E5-EB0D1C5E37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34583" y="1"/>
            <a:ext cx="6057418" cy="340359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D91EAF3-97B7-B346-8397-F76C281F59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54402"/>
            <a:ext cx="6076709" cy="340359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242EFC3-4651-D647-B6D0-580A1A4DAB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34583" y="3454402"/>
            <a:ext cx="6057418" cy="340359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C8498E62-2BD7-9F43-B062-22E97AEF0E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333" y="3083441"/>
            <a:ext cx="3709988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82405CC-F698-EB47-B127-355139CD7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2047" y="3083441"/>
            <a:ext cx="3709988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42F859D-ABB8-F44F-A868-C259205E5C2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3333" y="6496492"/>
            <a:ext cx="3709988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BCFE2C-0AEB-A14F-8C3F-3EB4DF8B2E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82047" y="6496492"/>
            <a:ext cx="3709988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</p:spTree>
    <p:extLst>
      <p:ext uri="{BB962C8B-B14F-4D97-AF65-F5344CB8AC3E}">
        <p14:creationId xmlns:p14="http://schemas.microsoft.com/office/powerpoint/2010/main" val="32661736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/ lab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76E837-7CB2-A148-85AD-8963EAC525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76709" cy="6857999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77CE432-B6FF-F844-B1E5-EB0D1C5E37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34583" y="0"/>
            <a:ext cx="6057418" cy="6857999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C8498E62-2BD7-9F43-B062-22E97AEF0E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333" y="6265052"/>
            <a:ext cx="3709988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image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82405CC-F698-EB47-B127-355139CD7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2047" y="6265052"/>
            <a:ext cx="3709988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image here</a:t>
            </a:r>
          </a:p>
        </p:txBody>
      </p:sp>
    </p:spTree>
    <p:extLst>
      <p:ext uri="{BB962C8B-B14F-4D97-AF65-F5344CB8AC3E}">
        <p14:creationId xmlns:p14="http://schemas.microsoft.com/office/powerpoint/2010/main" val="139516985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-identity-framework-NO-PRODUC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Box 183">
            <a:extLst>
              <a:ext uri="{FF2B5EF4-FFF2-40B4-BE49-F238E27FC236}">
                <a16:creationId xmlns:a16="http://schemas.microsoft.com/office/drawing/2014/main" id="{5336DC13-211D-9A49-A53F-3219CC7EC9ED}"/>
              </a:ext>
            </a:extLst>
          </p:cNvPr>
          <p:cNvSpPr txBox="1"/>
          <p:nvPr userDrawn="1"/>
        </p:nvSpPr>
        <p:spPr>
          <a:xfrm>
            <a:off x="765545" y="549163"/>
            <a:ext cx="10660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Imprivata digital identity framework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94C378A1-F3C9-EE7C-55DB-DEBD4D7A5EB1}"/>
              </a:ext>
            </a:extLst>
          </p:cNvPr>
          <p:cNvSpPr/>
          <p:nvPr userDrawn="1"/>
        </p:nvSpPr>
        <p:spPr bwMode="auto">
          <a:xfrm>
            <a:off x="364988" y="1842915"/>
            <a:ext cx="1917005" cy="37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4970B222-4F98-CF2E-AD02-4F439A806684}"/>
              </a:ext>
            </a:extLst>
          </p:cNvPr>
          <p:cNvSpPr/>
          <p:nvPr userDrawn="1"/>
        </p:nvSpPr>
        <p:spPr bwMode="auto">
          <a:xfrm>
            <a:off x="2652559" y="1842915"/>
            <a:ext cx="2266791" cy="37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PROVIDER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B174CE10-3428-E443-5736-8ACE671AA9B9}"/>
              </a:ext>
            </a:extLst>
          </p:cNvPr>
          <p:cNvSpPr/>
          <p:nvPr userDrawn="1"/>
        </p:nvSpPr>
        <p:spPr bwMode="auto">
          <a:xfrm>
            <a:off x="4946666" y="1842915"/>
            <a:ext cx="2266791" cy="37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ROLES AND POLICIES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EB54A6CD-9230-65C0-2C06-B5453029AEEC}"/>
              </a:ext>
            </a:extLst>
          </p:cNvPr>
          <p:cNvSpPr/>
          <p:nvPr userDrawn="1"/>
        </p:nvSpPr>
        <p:spPr bwMode="auto">
          <a:xfrm>
            <a:off x="4946666" y="3515114"/>
            <a:ext cx="2266791" cy="35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ASSURANCE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4E138F8-5A2D-F4E7-D8E9-5235D5519093}"/>
              </a:ext>
            </a:extLst>
          </p:cNvPr>
          <p:cNvSpPr/>
          <p:nvPr userDrawn="1"/>
        </p:nvSpPr>
        <p:spPr bwMode="auto">
          <a:xfrm>
            <a:off x="7246402" y="3887274"/>
            <a:ext cx="2266791" cy="33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SINGLE SIGN-ON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EF3B9ADB-8057-D5CF-DEFB-3B36FC64C435}"/>
              </a:ext>
            </a:extLst>
          </p:cNvPr>
          <p:cNvSpPr/>
          <p:nvPr userDrawn="1"/>
        </p:nvSpPr>
        <p:spPr bwMode="auto">
          <a:xfrm>
            <a:off x="9533227" y="1842915"/>
            <a:ext cx="2266791" cy="37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ACCESS CONTROL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6FFA3475-30A8-E2FA-232B-8D6710A62299}"/>
              </a:ext>
            </a:extLst>
          </p:cNvPr>
          <p:cNvSpPr/>
          <p:nvPr userDrawn="1"/>
        </p:nvSpPr>
        <p:spPr bwMode="auto">
          <a:xfrm>
            <a:off x="2652559" y="3157951"/>
            <a:ext cx="2266791" cy="37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LIFECYCLE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31DBC8EF-97BD-E832-360D-82D14E7A2AED}"/>
              </a:ext>
            </a:extLst>
          </p:cNvPr>
          <p:cNvSpPr/>
          <p:nvPr userDrawn="1"/>
        </p:nvSpPr>
        <p:spPr bwMode="auto">
          <a:xfrm>
            <a:off x="7246402" y="1842914"/>
            <a:ext cx="2266791" cy="37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MULTIFACTOR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AUTHENTICATION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98821A16-8DAA-51B6-DF6F-010C9B61BCB3}"/>
              </a:ext>
            </a:extLst>
          </p:cNvPr>
          <p:cNvSpPr/>
          <p:nvPr userDrawn="1"/>
        </p:nvSpPr>
        <p:spPr bwMode="auto">
          <a:xfrm>
            <a:off x="9524761" y="3872811"/>
            <a:ext cx="2266791" cy="37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SELF-SERVICE 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2FD751CA-F822-D4E3-9C34-6075A7A8C867}"/>
              </a:ext>
            </a:extLst>
          </p:cNvPr>
          <p:cNvSpPr/>
          <p:nvPr userDrawn="1"/>
        </p:nvSpPr>
        <p:spPr bwMode="auto">
          <a:xfrm>
            <a:off x="474481" y="1336461"/>
            <a:ext cx="2036064" cy="463296"/>
          </a:xfrm>
          <a:prstGeom prst="rect">
            <a:avLst/>
          </a:prstGeom>
          <a:solidFill>
            <a:srgbClr val="CC0033"/>
          </a:solidFill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GOVERNANCE AND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AC31C69-B436-3654-A36C-31F56C0DFE8A}"/>
              </a:ext>
            </a:extLst>
          </p:cNvPr>
          <p:cNvSpPr/>
          <p:nvPr userDrawn="1"/>
        </p:nvSpPr>
        <p:spPr bwMode="auto">
          <a:xfrm>
            <a:off x="7364708" y="1336461"/>
            <a:ext cx="4325848" cy="466952"/>
          </a:xfrm>
          <a:prstGeom prst="rect">
            <a:avLst/>
          </a:prstGeom>
          <a:solidFill>
            <a:srgbClr val="CC0033"/>
          </a:solidFill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AUTHENTICATION AND ACCESS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C75A7EEF-B275-3ABB-DDB0-0915F2558D86}"/>
              </a:ext>
            </a:extLst>
          </p:cNvPr>
          <p:cNvSpPr/>
          <p:nvPr userDrawn="1"/>
        </p:nvSpPr>
        <p:spPr bwMode="auto">
          <a:xfrm>
            <a:off x="2766745" y="1336461"/>
            <a:ext cx="2036064" cy="463296"/>
          </a:xfrm>
          <a:prstGeom prst="rect">
            <a:avLst/>
          </a:prstGeom>
          <a:solidFill>
            <a:srgbClr val="CC0033"/>
          </a:solidFill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6096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MANAGEMENT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83FBFDC5-9A9B-0F46-152E-94D34353994B}"/>
              </a:ext>
            </a:extLst>
          </p:cNvPr>
          <p:cNvSpPr/>
          <p:nvPr userDrawn="1"/>
        </p:nvSpPr>
        <p:spPr bwMode="auto">
          <a:xfrm>
            <a:off x="5077520" y="1336461"/>
            <a:ext cx="2036064" cy="463296"/>
          </a:xfrm>
          <a:prstGeom prst="rect">
            <a:avLst/>
          </a:prstGeom>
          <a:solidFill>
            <a:srgbClr val="CC0033"/>
          </a:solidFill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</p:txBody>
      </p: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1489CA79-3678-D6CC-7575-8D74167461A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525195" y="5810361"/>
            <a:ext cx="11165183" cy="0"/>
          </a:xfrm>
          <a:prstGeom prst="line">
            <a:avLst/>
          </a:prstGeom>
          <a:solidFill>
            <a:srgbClr val="AE168E"/>
          </a:solidFill>
          <a:ln w="12700" cap="sq" cmpd="sng" algn="ctr">
            <a:solidFill>
              <a:srgbClr val="E0E1E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6" name="Rectangle 215">
            <a:hlinkClick r:id="" action="ppaction://noaction"/>
            <a:extLst>
              <a:ext uri="{FF2B5EF4-FFF2-40B4-BE49-F238E27FC236}">
                <a16:creationId xmlns:a16="http://schemas.microsoft.com/office/drawing/2014/main" id="{C7E99BD2-0231-6967-BD96-BF05D768B5CA}"/>
              </a:ext>
            </a:extLst>
          </p:cNvPr>
          <p:cNvSpPr/>
          <p:nvPr userDrawn="1"/>
        </p:nvSpPr>
        <p:spPr bwMode="auto">
          <a:xfrm>
            <a:off x="9655969" y="5060495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 self check-in</a:t>
            </a:r>
          </a:p>
        </p:txBody>
      </p:sp>
      <p:sp>
        <p:nvSpPr>
          <p:cNvPr id="217" name="Rectangle 216">
            <a:hlinkClick r:id="" action="ppaction://noaction"/>
            <a:extLst>
              <a:ext uri="{FF2B5EF4-FFF2-40B4-BE49-F238E27FC236}">
                <a16:creationId xmlns:a16="http://schemas.microsoft.com/office/drawing/2014/main" id="{DB3E77F6-30F7-8F3C-9179-50BA24D4EBC7}"/>
              </a:ext>
            </a:extLst>
          </p:cNvPr>
          <p:cNvSpPr/>
          <p:nvPr userDrawn="1"/>
        </p:nvSpPr>
        <p:spPr bwMode="auto">
          <a:xfrm>
            <a:off x="474481" y="4707943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 safety –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records de-dupe, EMPI </a:t>
            </a:r>
          </a:p>
        </p:txBody>
      </p:sp>
      <p:sp>
        <p:nvSpPr>
          <p:cNvPr id="218" name="Rectangle 217">
            <a:hlinkClick r:id="" action="ppaction://noaction"/>
            <a:extLst>
              <a:ext uri="{FF2B5EF4-FFF2-40B4-BE49-F238E27FC236}">
                <a16:creationId xmlns:a16="http://schemas.microsoft.com/office/drawing/2014/main" id="{63F99294-5F68-3EA1-6A9E-0AF66ABFBD3E}"/>
              </a:ext>
            </a:extLst>
          </p:cNvPr>
          <p:cNvSpPr/>
          <p:nvPr userDrawn="1"/>
        </p:nvSpPr>
        <p:spPr bwMode="auto">
          <a:xfrm>
            <a:off x="474481" y="4351955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Entitlement and attestation review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remediation</a:t>
            </a:r>
          </a:p>
        </p:txBody>
      </p:sp>
      <p:sp>
        <p:nvSpPr>
          <p:cNvPr id="219" name="Rectangle 218">
            <a:hlinkClick r:id="" action="ppaction://noaction"/>
            <a:extLst>
              <a:ext uri="{FF2B5EF4-FFF2-40B4-BE49-F238E27FC236}">
                <a16:creationId xmlns:a16="http://schemas.microsoft.com/office/drawing/2014/main" id="{1A983487-6236-2091-AAA2-2CB6034B1917}"/>
              </a:ext>
            </a:extLst>
          </p:cNvPr>
          <p:cNvSpPr/>
          <p:nvPr userDrawn="1"/>
        </p:nvSpPr>
        <p:spPr bwMode="auto">
          <a:xfrm>
            <a:off x="2766745" y="2687593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Directory federation</a:t>
            </a:r>
          </a:p>
        </p:txBody>
      </p:sp>
      <p:sp>
        <p:nvSpPr>
          <p:cNvPr id="220" name="Rectangle 219">
            <a:hlinkClick r:id="" action="ppaction://noaction"/>
            <a:extLst>
              <a:ext uri="{FF2B5EF4-FFF2-40B4-BE49-F238E27FC236}">
                <a16:creationId xmlns:a16="http://schemas.microsoft.com/office/drawing/2014/main" id="{068D0C02-F232-4E12-BDB1-226A2EF33D51}"/>
              </a:ext>
            </a:extLst>
          </p:cNvPr>
          <p:cNvSpPr/>
          <p:nvPr userDrawn="1"/>
        </p:nvSpPr>
        <p:spPr bwMode="auto">
          <a:xfrm>
            <a:off x="5074299" y="2680633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 access policies</a:t>
            </a:r>
          </a:p>
        </p:txBody>
      </p:sp>
      <p:sp>
        <p:nvSpPr>
          <p:cNvPr id="221" name="Rectangle 220">
            <a:hlinkClick r:id="" action="ppaction://noaction"/>
            <a:extLst>
              <a:ext uri="{FF2B5EF4-FFF2-40B4-BE49-F238E27FC236}">
                <a16:creationId xmlns:a16="http://schemas.microsoft.com/office/drawing/2014/main" id="{26D3CBC2-E9FC-D8B3-39EC-B78F191FDA0F}"/>
              </a:ext>
            </a:extLst>
          </p:cNvPr>
          <p:cNvSpPr/>
          <p:nvPr userDrawn="1"/>
        </p:nvSpPr>
        <p:spPr bwMode="auto">
          <a:xfrm>
            <a:off x="7364708" y="4351955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Cloud apps</a:t>
            </a:r>
          </a:p>
        </p:txBody>
      </p:sp>
      <p:sp>
        <p:nvSpPr>
          <p:cNvPr id="222" name="Rectangle 221">
            <a:hlinkClick r:id="" action="ppaction://noaction"/>
            <a:extLst>
              <a:ext uri="{FF2B5EF4-FFF2-40B4-BE49-F238E27FC236}">
                <a16:creationId xmlns:a16="http://schemas.microsoft.com/office/drawing/2014/main" id="{A78FECDF-B64B-BA4A-D702-DD234CC9351D}"/>
              </a:ext>
            </a:extLst>
          </p:cNvPr>
          <p:cNvSpPr/>
          <p:nvPr userDrawn="1"/>
        </p:nvSpPr>
        <p:spPr bwMode="auto">
          <a:xfrm>
            <a:off x="7364708" y="4706223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Legacy apps</a:t>
            </a:r>
          </a:p>
        </p:txBody>
      </p:sp>
      <p:sp>
        <p:nvSpPr>
          <p:cNvPr id="223" name="Rectangle 222">
            <a:hlinkClick r:id="" action="ppaction://noaction"/>
            <a:extLst>
              <a:ext uri="{FF2B5EF4-FFF2-40B4-BE49-F238E27FC236}">
                <a16:creationId xmlns:a16="http://schemas.microsoft.com/office/drawing/2014/main" id="{385A5A92-13BE-A502-D6E5-A94524FAD09F}"/>
              </a:ext>
            </a:extLst>
          </p:cNvPr>
          <p:cNvSpPr/>
          <p:nvPr userDrawn="1"/>
        </p:nvSpPr>
        <p:spPr bwMode="auto">
          <a:xfrm>
            <a:off x="5074299" y="3031781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One identity/multiple roles</a:t>
            </a:r>
          </a:p>
        </p:txBody>
      </p:sp>
      <p:sp>
        <p:nvSpPr>
          <p:cNvPr id="224" name="Rectangle 223">
            <a:hlinkClick r:id="" action="ppaction://noaction"/>
            <a:extLst>
              <a:ext uri="{FF2B5EF4-FFF2-40B4-BE49-F238E27FC236}">
                <a16:creationId xmlns:a16="http://schemas.microsoft.com/office/drawing/2014/main" id="{876AC040-26A0-289E-3814-A08E3C67BA31}"/>
              </a:ext>
            </a:extLst>
          </p:cNvPr>
          <p:cNvSpPr/>
          <p:nvPr userDrawn="1"/>
        </p:nvSpPr>
        <p:spPr bwMode="auto">
          <a:xfrm>
            <a:off x="9654313" y="4351955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Password management </a:t>
            </a:r>
          </a:p>
        </p:txBody>
      </p:sp>
      <p:sp>
        <p:nvSpPr>
          <p:cNvPr id="225" name="Rectangle 224">
            <a:hlinkClick r:id="" action="ppaction://noaction"/>
            <a:extLst>
              <a:ext uri="{FF2B5EF4-FFF2-40B4-BE49-F238E27FC236}">
                <a16:creationId xmlns:a16="http://schemas.microsoft.com/office/drawing/2014/main" id="{C2E3CD29-09EE-D9E8-50DF-98C2C93AF6EE}"/>
              </a:ext>
            </a:extLst>
          </p:cNvPr>
          <p:cNvSpPr/>
          <p:nvPr userDrawn="1"/>
        </p:nvSpPr>
        <p:spPr bwMode="auto">
          <a:xfrm>
            <a:off x="2766745" y="2328599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store</a:t>
            </a:r>
          </a:p>
        </p:txBody>
      </p:sp>
      <p:sp>
        <p:nvSpPr>
          <p:cNvPr id="226" name="Rectangle 225">
            <a:hlinkClick r:id="" action="ppaction://noaction"/>
            <a:extLst>
              <a:ext uri="{FF2B5EF4-FFF2-40B4-BE49-F238E27FC236}">
                <a16:creationId xmlns:a16="http://schemas.microsoft.com/office/drawing/2014/main" id="{5C23007C-AEE8-C540-C88B-2B4C74F298F7}"/>
              </a:ext>
            </a:extLst>
          </p:cNvPr>
          <p:cNvSpPr/>
          <p:nvPr userDrawn="1"/>
        </p:nvSpPr>
        <p:spPr bwMode="auto">
          <a:xfrm>
            <a:off x="5074299" y="4351955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Biometric patient identification</a:t>
            </a:r>
          </a:p>
        </p:txBody>
      </p:sp>
      <p:sp>
        <p:nvSpPr>
          <p:cNvPr id="227" name="Rectangle 226">
            <a:hlinkClick r:id="" action="ppaction://noaction"/>
            <a:extLst>
              <a:ext uri="{FF2B5EF4-FFF2-40B4-BE49-F238E27FC236}">
                <a16:creationId xmlns:a16="http://schemas.microsoft.com/office/drawing/2014/main" id="{FE7BE3EA-B096-9E77-7F9D-6971F19E66A4}"/>
              </a:ext>
            </a:extLst>
          </p:cNvPr>
          <p:cNvSpPr/>
          <p:nvPr userDrawn="1"/>
        </p:nvSpPr>
        <p:spPr bwMode="auto">
          <a:xfrm>
            <a:off x="5074299" y="3995517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proofing for EPCS</a:t>
            </a:r>
          </a:p>
        </p:txBody>
      </p:sp>
      <p:sp>
        <p:nvSpPr>
          <p:cNvPr id="228" name="Rectangle 227">
            <a:hlinkClick r:id="" action="ppaction://noaction"/>
            <a:extLst>
              <a:ext uri="{FF2B5EF4-FFF2-40B4-BE49-F238E27FC236}">
                <a16:creationId xmlns:a16="http://schemas.microsoft.com/office/drawing/2014/main" id="{50ECA0FA-64F1-02B5-0899-08587AB9D0EA}"/>
              </a:ext>
            </a:extLst>
          </p:cNvPr>
          <p:cNvSpPr/>
          <p:nvPr userDrawn="1"/>
        </p:nvSpPr>
        <p:spPr bwMode="auto">
          <a:xfrm>
            <a:off x="7364708" y="2683223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EPCS</a:t>
            </a:r>
          </a:p>
        </p:txBody>
      </p:sp>
      <p:sp>
        <p:nvSpPr>
          <p:cNvPr id="229" name="Rectangle 228">
            <a:hlinkClick r:id="" action="ppaction://noaction"/>
            <a:extLst>
              <a:ext uri="{FF2B5EF4-FFF2-40B4-BE49-F238E27FC236}">
                <a16:creationId xmlns:a16="http://schemas.microsoft.com/office/drawing/2014/main" id="{D61EB474-B8EF-84CB-9ED0-C0C4D106EBCC}"/>
              </a:ext>
            </a:extLst>
          </p:cNvPr>
          <p:cNvSpPr/>
          <p:nvPr userDrawn="1"/>
        </p:nvSpPr>
        <p:spPr bwMode="auto">
          <a:xfrm>
            <a:off x="7364708" y="3036959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Clinical workflow authentication</a:t>
            </a:r>
          </a:p>
        </p:txBody>
      </p:sp>
      <p:sp>
        <p:nvSpPr>
          <p:cNvPr id="230" name="Rectangle 229">
            <a:hlinkClick r:id="" action="ppaction://noaction"/>
            <a:extLst>
              <a:ext uri="{FF2B5EF4-FFF2-40B4-BE49-F238E27FC236}">
                <a16:creationId xmlns:a16="http://schemas.microsoft.com/office/drawing/2014/main" id="{1A0E4D16-5CD8-05B1-A01D-57287875BADD}"/>
              </a:ext>
            </a:extLst>
          </p:cNvPr>
          <p:cNvSpPr/>
          <p:nvPr userDrawn="1"/>
        </p:nvSpPr>
        <p:spPr bwMode="auto">
          <a:xfrm>
            <a:off x="2766745" y="3639303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User provisioning,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including non-employees</a:t>
            </a:r>
          </a:p>
        </p:txBody>
      </p:sp>
      <p:sp>
        <p:nvSpPr>
          <p:cNvPr id="231" name="Rectangle 230">
            <a:hlinkClick r:id="" action="ppaction://noaction"/>
            <a:extLst>
              <a:ext uri="{FF2B5EF4-FFF2-40B4-BE49-F238E27FC236}">
                <a16:creationId xmlns:a16="http://schemas.microsoft.com/office/drawing/2014/main" id="{E78D3C5E-2A4D-4D0A-317C-5715B096F34F}"/>
              </a:ext>
            </a:extLst>
          </p:cNvPr>
          <p:cNvSpPr/>
          <p:nvPr userDrawn="1"/>
        </p:nvSpPr>
        <p:spPr bwMode="auto">
          <a:xfrm>
            <a:off x="2766745" y="4707943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Mobile device management </a:t>
            </a:r>
          </a:p>
        </p:txBody>
      </p:sp>
      <p:sp>
        <p:nvSpPr>
          <p:cNvPr id="232" name="Rectangle 231">
            <a:hlinkClick r:id="" action="ppaction://noaction"/>
            <a:extLst>
              <a:ext uri="{FF2B5EF4-FFF2-40B4-BE49-F238E27FC236}">
                <a16:creationId xmlns:a16="http://schemas.microsoft.com/office/drawing/2014/main" id="{9890A416-92F8-942B-22E2-F91EE0822984}"/>
              </a:ext>
            </a:extLst>
          </p:cNvPr>
          <p:cNvSpPr/>
          <p:nvPr userDrawn="1"/>
        </p:nvSpPr>
        <p:spPr bwMode="auto">
          <a:xfrm>
            <a:off x="2766745" y="3995517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Non-human/service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account provisioning</a:t>
            </a:r>
          </a:p>
        </p:txBody>
      </p:sp>
      <p:sp>
        <p:nvSpPr>
          <p:cNvPr id="233" name="Rectangle 232">
            <a:hlinkClick r:id="" action="ppaction://noaction"/>
            <a:extLst>
              <a:ext uri="{FF2B5EF4-FFF2-40B4-BE49-F238E27FC236}">
                <a16:creationId xmlns:a16="http://schemas.microsoft.com/office/drawing/2014/main" id="{536A9C1B-EABC-6D2A-1320-C5CF3683663A}"/>
              </a:ext>
            </a:extLst>
          </p:cNvPr>
          <p:cNvSpPr/>
          <p:nvPr userDrawn="1"/>
        </p:nvSpPr>
        <p:spPr bwMode="auto">
          <a:xfrm>
            <a:off x="7364708" y="2328599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Remote access</a:t>
            </a:r>
          </a:p>
        </p:txBody>
      </p:sp>
      <p:sp>
        <p:nvSpPr>
          <p:cNvPr id="234" name="Rectangle 233">
            <a:hlinkClick r:id="" action="ppaction://noaction"/>
            <a:extLst>
              <a:ext uri="{FF2B5EF4-FFF2-40B4-BE49-F238E27FC236}">
                <a16:creationId xmlns:a16="http://schemas.microsoft.com/office/drawing/2014/main" id="{891A973E-D946-1BBB-FCEB-6B605C6CCE59}"/>
              </a:ext>
            </a:extLst>
          </p:cNvPr>
          <p:cNvSpPr/>
          <p:nvPr userDrawn="1"/>
        </p:nvSpPr>
        <p:spPr bwMode="auto">
          <a:xfrm>
            <a:off x="9654313" y="4707731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Enrollment</a:t>
            </a:r>
          </a:p>
        </p:txBody>
      </p:sp>
      <p:sp>
        <p:nvSpPr>
          <p:cNvPr id="235" name="Rectangle 234">
            <a:hlinkClick r:id="" action="ppaction://noaction"/>
            <a:extLst>
              <a:ext uri="{FF2B5EF4-FFF2-40B4-BE49-F238E27FC236}">
                <a16:creationId xmlns:a16="http://schemas.microsoft.com/office/drawing/2014/main" id="{F56F6416-BBEC-CC0C-1439-2CF0DDD3A65E}"/>
              </a:ext>
            </a:extLst>
          </p:cNvPr>
          <p:cNvSpPr/>
          <p:nvPr userDrawn="1"/>
        </p:nvSpPr>
        <p:spPr bwMode="auto">
          <a:xfrm>
            <a:off x="7364708" y="3390699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Risk-based and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adaptive authentication</a:t>
            </a:r>
          </a:p>
        </p:txBody>
      </p:sp>
      <p:sp>
        <p:nvSpPr>
          <p:cNvPr id="236" name="Rectangle 235">
            <a:hlinkClick r:id="" action="ppaction://noaction"/>
            <a:extLst>
              <a:ext uri="{FF2B5EF4-FFF2-40B4-BE49-F238E27FC236}">
                <a16:creationId xmlns:a16="http://schemas.microsoft.com/office/drawing/2014/main" id="{8D575754-6655-E41B-FC02-FF52C721FD22}"/>
              </a:ext>
            </a:extLst>
          </p:cNvPr>
          <p:cNvSpPr/>
          <p:nvPr userDrawn="1"/>
        </p:nvSpPr>
        <p:spPr bwMode="auto">
          <a:xfrm>
            <a:off x="2766745" y="4351731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Ongoing privilege management</a:t>
            </a:r>
          </a:p>
        </p:txBody>
      </p:sp>
      <p:sp>
        <p:nvSpPr>
          <p:cNvPr id="237" name="Rectangle 236">
            <a:hlinkClick r:id="" action="ppaction://noaction"/>
            <a:extLst>
              <a:ext uri="{FF2B5EF4-FFF2-40B4-BE49-F238E27FC236}">
                <a16:creationId xmlns:a16="http://schemas.microsoft.com/office/drawing/2014/main" id="{E6AE0B36-328A-973E-8D17-B079B1815C2C}"/>
              </a:ext>
            </a:extLst>
          </p:cNvPr>
          <p:cNvSpPr/>
          <p:nvPr userDrawn="1"/>
        </p:nvSpPr>
        <p:spPr bwMode="auto">
          <a:xfrm>
            <a:off x="7364708" y="5060495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Mobile apps</a:t>
            </a:r>
          </a:p>
        </p:txBody>
      </p:sp>
      <p:sp>
        <p:nvSpPr>
          <p:cNvPr id="238" name="Rectangle 237">
            <a:hlinkClick r:id="" action="ppaction://noaction"/>
            <a:extLst>
              <a:ext uri="{FF2B5EF4-FFF2-40B4-BE49-F238E27FC236}">
                <a16:creationId xmlns:a16="http://schemas.microsoft.com/office/drawing/2014/main" id="{8D14CBB7-2047-CED8-8DA4-92D06160261C}"/>
              </a:ext>
            </a:extLst>
          </p:cNvPr>
          <p:cNvSpPr/>
          <p:nvPr userDrawn="1"/>
        </p:nvSpPr>
        <p:spPr bwMode="auto">
          <a:xfrm>
            <a:off x="5074299" y="2328599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Coarse- and fine-grained </a:t>
            </a:r>
          </a:p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authorization control</a:t>
            </a:r>
          </a:p>
        </p:txBody>
      </p:sp>
      <p:sp>
        <p:nvSpPr>
          <p:cNvPr id="239" name="Rectangle 238">
            <a:hlinkClick r:id="" action="ppaction://noaction"/>
            <a:extLst>
              <a:ext uri="{FF2B5EF4-FFF2-40B4-BE49-F238E27FC236}">
                <a16:creationId xmlns:a16="http://schemas.microsoft.com/office/drawing/2014/main" id="{030C0B32-0E0F-74F9-42EB-AEA403A94DB1}"/>
              </a:ext>
            </a:extLst>
          </p:cNvPr>
          <p:cNvSpPr/>
          <p:nvPr userDrawn="1"/>
        </p:nvSpPr>
        <p:spPr bwMode="auto">
          <a:xfrm>
            <a:off x="9654313" y="2328599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Clinical/virtual desktops</a:t>
            </a:r>
          </a:p>
        </p:txBody>
      </p:sp>
      <p:sp>
        <p:nvSpPr>
          <p:cNvPr id="240" name="Rectangle 239">
            <a:hlinkClick r:id="" action="ppaction://noaction"/>
            <a:extLst>
              <a:ext uri="{FF2B5EF4-FFF2-40B4-BE49-F238E27FC236}">
                <a16:creationId xmlns:a16="http://schemas.microsoft.com/office/drawing/2014/main" id="{A55D49EE-2EA8-CF73-5B54-69784C645950}"/>
              </a:ext>
            </a:extLst>
          </p:cNvPr>
          <p:cNvSpPr/>
          <p:nvPr userDrawn="1"/>
        </p:nvSpPr>
        <p:spPr bwMode="auto">
          <a:xfrm>
            <a:off x="9654313" y="3036959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Medical devices</a:t>
            </a:r>
          </a:p>
        </p:txBody>
      </p:sp>
      <p:sp>
        <p:nvSpPr>
          <p:cNvPr id="241" name="Rectangle 240">
            <a:hlinkClick r:id="" action="ppaction://noaction"/>
            <a:extLst>
              <a:ext uri="{FF2B5EF4-FFF2-40B4-BE49-F238E27FC236}">
                <a16:creationId xmlns:a16="http://schemas.microsoft.com/office/drawing/2014/main" id="{E05D1B51-60AD-44FB-BB6F-C0BB5481D989}"/>
              </a:ext>
            </a:extLst>
          </p:cNvPr>
          <p:cNvSpPr/>
          <p:nvPr userDrawn="1"/>
        </p:nvSpPr>
        <p:spPr bwMode="auto">
          <a:xfrm>
            <a:off x="9654313" y="2683223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Shared mobile devices</a:t>
            </a:r>
          </a:p>
        </p:txBody>
      </p:sp>
      <p:sp>
        <p:nvSpPr>
          <p:cNvPr id="242" name="Rectangle 241">
            <a:hlinkClick r:id="" action="ppaction://noaction"/>
            <a:extLst>
              <a:ext uri="{FF2B5EF4-FFF2-40B4-BE49-F238E27FC236}">
                <a16:creationId xmlns:a16="http://schemas.microsoft.com/office/drawing/2014/main" id="{0BBA1657-6F91-3AD6-4159-DEA6C0091270}"/>
              </a:ext>
            </a:extLst>
          </p:cNvPr>
          <p:cNvSpPr/>
          <p:nvPr userDrawn="1"/>
        </p:nvSpPr>
        <p:spPr bwMode="auto">
          <a:xfrm>
            <a:off x="9654312" y="3390699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PAM and VPAM</a:t>
            </a:r>
          </a:p>
        </p:txBody>
      </p:sp>
      <p:sp>
        <p:nvSpPr>
          <p:cNvPr id="243" name="Healthcare and government standards">
            <a:hlinkClick r:id="" action="ppaction://noaction"/>
            <a:extLst>
              <a:ext uri="{FF2B5EF4-FFF2-40B4-BE49-F238E27FC236}">
                <a16:creationId xmlns:a16="http://schemas.microsoft.com/office/drawing/2014/main" id="{8C965CFE-8E8E-5FE9-F373-F1392842AC16}"/>
              </a:ext>
            </a:extLst>
          </p:cNvPr>
          <p:cNvSpPr/>
          <p:nvPr userDrawn="1"/>
        </p:nvSpPr>
        <p:spPr bwMode="auto">
          <a:xfrm>
            <a:off x="474481" y="2328599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Healthcare and</a:t>
            </a:r>
          </a:p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government standards</a:t>
            </a:r>
          </a:p>
        </p:txBody>
      </p:sp>
      <p:sp>
        <p:nvSpPr>
          <p:cNvPr id="244" name="Rectangle 243">
            <a:hlinkClick r:id="" action="ppaction://noaction"/>
            <a:extLst>
              <a:ext uri="{FF2B5EF4-FFF2-40B4-BE49-F238E27FC236}">
                <a16:creationId xmlns:a16="http://schemas.microsoft.com/office/drawing/2014/main" id="{FDCE90E7-909D-5A0E-CB06-B4DD2B457A08}"/>
              </a:ext>
            </a:extLst>
          </p:cNvPr>
          <p:cNvSpPr/>
          <p:nvPr userDrawn="1"/>
        </p:nvSpPr>
        <p:spPr bwMode="auto">
          <a:xfrm>
            <a:off x="474481" y="2680191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Analytics and audit reports</a:t>
            </a:r>
          </a:p>
        </p:txBody>
      </p:sp>
      <p:sp>
        <p:nvSpPr>
          <p:cNvPr id="245" name="Rectangle 244">
            <a:hlinkClick r:id="" action="ppaction://noaction"/>
            <a:extLst>
              <a:ext uri="{FF2B5EF4-FFF2-40B4-BE49-F238E27FC236}">
                <a16:creationId xmlns:a16="http://schemas.microsoft.com/office/drawing/2014/main" id="{E41F7EDB-5974-AD24-660A-DFF3B442B2EC}"/>
              </a:ext>
            </a:extLst>
          </p:cNvPr>
          <p:cNvSpPr/>
          <p:nvPr userDrawn="1"/>
        </p:nvSpPr>
        <p:spPr bwMode="auto">
          <a:xfrm>
            <a:off x="474481" y="3995517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Anomaly detection</a:t>
            </a:r>
          </a:p>
        </p:txBody>
      </p:sp>
      <p:sp>
        <p:nvSpPr>
          <p:cNvPr id="246" name="Risk mitigation">
            <a:extLst>
              <a:ext uri="{FF2B5EF4-FFF2-40B4-BE49-F238E27FC236}">
                <a16:creationId xmlns:a16="http://schemas.microsoft.com/office/drawing/2014/main" id="{46A15828-6E3F-216E-5A27-1B007BBB67F0}"/>
              </a:ext>
            </a:extLst>
          </p:cNvPr>
          <p:cNvSpPr/>
          <p:nvPr userDrawn="1"/>
        </p:nvSpPr>
        <p:spPr bwMode="auto">
          <a:xfrm>
            <a:off x="364987" y="3555198"/>
            <a:ext cx="2060448" cy="37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RISK MITIGATION</a:t>
            </a:r>
          </a:p>
        </p:txBody>
      </p:sp>
      <p:sp>
        <p:nvSpPr>
          <p:cNvPr id="250" name="Rectangle 249">
            <a:hlinkClick r:id="" action="ppaction://noaction"/>
            <a:extLst>
              <a:ext uri="{FF2B5EF4-FFF2-40B4-BE49-F238E27FC236}">
                <a16:creationId xmlns:a16="http://schemas.microsoft.com/office/drawing/2014/main" id="{C62D17D2-22CC-B826-9344-9EC33546C993}"/>
              </a:ext>
            </a:extLst>
          </p:cNvPr>
          <p:cNvSpPr/>
          <p:nvPr userDrawn="1"/>
        </p:nvSpPr>
        <p:spPr bwMode="auto">
          <a:xfrm>
            <a:off x="474481" y="3031781"/>
            <a:ext cx="2036064" cy="316992"/>
          </a:xfrm>
          <a:prstGeom prst="rect">
            <a:avLst/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EPCS reporting</a:t>
            </a:r>
          </a:p>
        </p:txBody>
      </p:sp>
      <p:grpSp>
        <p:nvGrpSpPr>
          <p:cNvPr id="252" name="Healthcare trigger">
            <a:extLst>
              <a:ext uri="{FF2B5EF4-FFF2-40B4-BE49-F238E27FC236}">
                <a16:creationId xmlns:a16="http://schemas.microsoft.com/office/drawing/2014/main" id="{0738D3F9-113A-CC0D-C59E-78C0386BA9CA}"/>
              </a:ext>
            </a:extLst>
          </p:cNvPr>
          <p:cNvGrpSpPr/>
          <p:nvPr userDrawn="1"/>
        </p:nvGrpSpPr>
        <p:grpSpPr>
          <a:xfrm>
            <a:off x="10319843" y="5965186"/>
            <a:ext cx="1106499" cy="242161"/>
            <a:chOff x="4296222" y="4775260"/>
            <a:chExt cx="829874" cy="181621"/>
          </a:xfrm>
        </p:grpSpPr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BE64BF78-F97B-8650-EFB3-32F2EF5E20C6}"/>
                </a:ext>
              </a:extLst>
            </p:cNvPr>
            <p:cNvSpPr/>
            <p:nvPr/>
          </p:nvSpPr>
          <p:spPr bwMode="auto">
            <a:xfrm>
              <a:off x="4465397" y="4775260"/>
              <a:ext cx="660699" cy="181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Healthcare</a:t>
              </a:r>
            </a:p>
          </p:txBody>
        </p:sp>
        <p:pic>
          <p:nvPicPr>
            <p:cNvPr id="254" name="Picture 253">
              <a:extLst>
                <a:ext uri="{FF2B5EF4-FFF2-40B4-BE49-F238E27FC236}">
                  <a16:creationId xmlns:a16="http://schemas.microsoft.com/office/drawing/2014/main" id="{EBC1C2E2-95C2-0D8E-3B9B-A56D50210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296222" y="4786684"/>
              <a:ext cx="169175" cy="170197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>
              <a:solidFill>
                <a:srgbClr val="FFFFFF">
                  <a:lumMod val="75000"/>
                </a:srgbClr>
              </a:solidFill>
            </a:ln>
          </p:spPr>
        </p:pic>
      </p:grpSp>
      <p:pic>
        <p:nvPicPr>
          <p:cNvPr id="255" name="Picture 254">
            <a:extLst>
              <a:ext uri="{FF2B5EF4-FFF2-40B4-BE49-F238E27FC236}">
                <a16:creationId xmlns:a16="http://schemas.microsoft.com/office/drawing/2014/main" id="{5D6CCF8A-0852-C296-582D-8377D4C9CF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5612" y="2402763"/>
            <a:ext cx="167653" cy="168667"/>
          </a:xfrm>
          <a:prstGeom prst="rect">
            <a:avLst/>
          </a:prstGeom>
          <a:solidFill>
            <a:srgbClr val="FFFFFF">
              <a:lumMod val="75000"/>
            </a:srgbClr>
          </a:solidFill>
          <a:ln>
            <a:solidFill>
              <a:srgbClr val="FFFFFF">
                <a:lumMod val="75000"/>
              </a:srgbClr>
            </a:solidFill>
          </a:ln>
        </p:spPr>
      </p:pic>
      <p:pic>
        <p:nvPicPr>
          <p:cNvPr id="256" name="Picture 255">
            <a:extLst>
              <a:ext uri="{FF2B5EF4-FFF2-40B4-BE49-F238E27FC236}">
                <a16:creationId xmlns:a16="http://schemas.microsoft.com/office/drawing/2014/main" id="{B39B2026-9651-5C31-57FE-4602A844E0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5612" y="4782105"/>
            <a:ext cx="167653" cy="168667"/>
          </a:xfrm>
          <a:prstGeom prst="rect">
            <a:avLst/>
          </a:prstGeom>
          <a:solidFill>
            <a:srgbClr val="FFFFFF">
              <a:lumMod val="75000"/>
            </a:srgbClr>
          </a:solidFill>
          <a:ln>
            <a:solidFill>
              <a:srgbClr val="FFFFFF">
                <a:lumMod val="75000"/>
              </a:srgbClr>
            </a:solidFill>
          </a:ln>
        </p:spPr>
      </p:pic>
      <p:pic>
        <p:nvPicPr>
          <p:cNvPr id="257" name="Picture 256">
            <a:extLst>
              <a:ext uri="{FF2B5EF4-FFF2-40B4-BE49-F238E27FC236}">
                <a16:creationId xmlns:a16="http://schemas.microsoft.com/office/drawing/2014/main" id="{34631CF5-1BA8-9619-F652-A63DC74672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53415" y="3111123"/>
            <a:ext cx="167653" cy="168667"/>
          </a:xfrm>
          <a:prstGeom prst="rect">
            <a:avLst/>
          </a:prstGeom>
          <a:solidFill>
            <a:srgbClr val="FFFFFF">
              <a:lumMod val="75000"/>
            </a:srgbClr>
          </a:solidFill>
          <a:ln>
            <a:solidFill>
              <a:srgbClr val="FFFFFF">
                <a:lumMod val="75000"/>
              </a:srgbClr>
            </a:solidFill>
          </a:ln>
        </p:spPr>
      </p:pic>
      <p:pic>
        <p:nvPicPr>
          <p:cNvPr id="258" name="Picture 257">
            <a:extLst>
              <a:ext uri="{FF2B5EF4-FFF2-40B4-BE49-F238E27FC236}">
                <a16:creationId xmlns:a16="http://schemas.microsoft.com/office/drawing/2014/main" id="{849BB449-976B-732C-3B66-CA74D5E181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53415" y="2402763"/>
            <a:ext cx="167653" cy="168667"/>
          </a:xfrm>
          <a:prstGeom prst="rect">
            <a:avLst/>
          </a:prstGeom>
          <a:solidFill>
            <a:srgbClr val="FFFFFF">
              <a:lumMod val="75000"/>
            </a:srgbClr>
          </a:solidFill>
          <a:ln>
            <a:solidFill>
              <a:srgbClr val="FFFFFF">
                <a:lumMod val="75000"/>
              </a:srgbClr>
            </a:solidFill>
          </a:ln>
        </p:spPr>
      </p:pic>
      <p:pic>
        <p:nvPicPr>
          <p:cNvPr id="259" name="Picture 258">
            <a:extLst>
              <a:ext uri="{FF2B5EF4-FFF2-40B4-BE49-F238E27FC236}">
                <a16:creationId xmlns:a16="http://schemas.microsoft.com/office/drawing/2014/main" id="{3BC0EB87-5759-30A6-9D70-40B5829B4A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5720" y="3105944"/>
            <a:ext cx="167653" cy="168667"/>
          </a:xfrm>
          <a:prstGeom prst="rect">
            <a:avLst/>
          </a:prstGeom>
          <a:solidFill>
            <a:srgbClr val="FFFFFF">
              <a:lumMod val="75000"/>
            </a:srgbClr>
          </a:solidFill>
          <a:ln>
            <a:solidFill>
              <a:srgbClr val="FFFFFF">
                <a:lumMod val="75000"/>
              </a:srgbClr>
            </a:solidFill>
          </a:ln>
        </p:spPr>
      </p:pic>
      <p:pic>
        <p:nvPicPr>
          <p:cNvPr id="260" name="Picture 259">
            <a:extLst>
              <a:ext uri="{FF2B5EF4-FFF2-40B4-BE49-F238E27FC236}">
                <a16:creationId xmlns:a16="http://schemas.microsoft.com/office/drawing/2014/main" id="{1A1721CE-1935-E331-578D-C7C6D9C7F8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55048" y="3111123"/>
            <a:ext cx="167653" cy="168667"/>
          </a:xfrm>
          <a:prstGeom prst="rect">
            <a:avLst/>
          </a:prstGeom>
          <a:solidFill>
            <a:srgbClr val="FFFFFF">
              <a:lumMod val="75000"/>
            </a:srgbClr>
          </a:solidFill>
          <a:ln>
            <a:solidFill>
              <a:srgbClr val="FFFFFF">
                <a:lumMod val="75000"/>
              </a:srgbClr>
            </a:solidFill>
          </a:ln>
        </p:spPr>
      </p:pic>
      <p:pic>
        <p:nvPicPr>
          <p:cNvPr id="261" name="Picture 260">
            <a:extLst>
              <a:ext uri="{FF2B5EF4-FFF2-40B4-BE49-F238E27FC236}">
                <a16:creationId xmlns:a16="http://schemas.microsoft.com/office/drawing/2014/main" id="{09087BC0-AC27-FAAF-7DBE-92D8D3DD7C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55048" y="2757385"/>
            <a:ext cx="167653" cy="168667"/>
          </a:xfrm>
          <a:prstGeom prst="rect">
            <a:avLst/>
          </a:prstGeom>
          <a:solidFill>
            <a:srgbClr val="FFFFFF">
              <a:lumMod val="75000"/>
            </a:srgbClr>
          </a:solidFill>
          <a:ln>
            <a:solidFill>
              <a:srgbClr val="FFFFFF">
                <a:lumMod val="75000"/>
              </a:srgbClr>
            </a:solidFill>
          </a:ln>
        </p:spPr>
      </p:pic>
      <p:pic>
        <p:nvPicPr>
          <p:cNvPr id="262" name="Picture 261">
            <a:extLst>
              <a:ext uri="{FF2B5EF4-FFF2-40B4-BE49-F238E27FC236}">
                <a16:creationId xmlns:a16="http://schemas.microsoft.com/office/drawing/2014/main" id="{A0E530C7-3B3F-58CF-3F8F-02BEF23261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5720" y="4426117"/>
            <a:ext cx="167653" cy="168667"/>
          </a:xfrm>
          <a:prstGeom prst="rect">
            <a:avLst/>
          </a:prstGeom>
          <a:solidFill>
            <a:srgbClr val="FFFFFF">
              <a:lumMod val="75000"/>
            </a:srgbClr>
          </a:solidFill>
          <a:ln>
            <a:solidFill>
              <a:srgbClr val="FFFFFF">
                <a:lumMod val="75000"/>
              </a:srgbClr>
            </a:solidFill>
          </a:ln>
        </p:spPr>
      </p:pic>
      <p:pic>
        <p:nvPicPr>
          <p:cNvPr id="263" name="Picture 262">
            <a:extLst>
              <a:ext uri="{FF2B5EF4-FFF2-40B4-BE49-F238E27FC236}">
                <a16:creationId xmlns:a16="http://schemas.microsoft.com/office/drawing/2014/main" id="{7634EDAC-1147-A4CE-60C8-4B327DE510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5720" y="4069680"/>
            <a:ext cx="167653" cy="168667"/>
          </a:xfrm>
          <a:prstGeom prst="rect">
            <a:avLst/>
          </a:prstGeom>
          <a:solidFill>
            <a:srgbClr val="FFFFFF">
              <a:lumMod val="75000"/>
            </a:srgbClr>
          </a:solidFill>
          <a:ln>
            <a:solidFill>
              <a:srgbClr val="FFFFFF">
                <a:lumMod val="75000"/>
              </a:srgbClr>
            </a:solidFill>
          </a:ln>
        </p:spPr>
      </p:pic>
      <p:pic>
        <p:nvPicPr>
          <p:cNvPr id="264" name="Picture 263">
            <a:extLst>
              <a:ext uri="{FF2B5EF4-FFF2-40B4-BE49-F238E27FC236}">
                <a16:creationId xmlns:a16="http://schemas.microsoft.com/office/drawing/2014/main" id="{B65BD30D-5FEE-53A2-7D19-B18B2915E5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53415" y="5134657"/>
            <a:ext cx="167653" cy="168667"/>
          </a:xfrm>
          <a:prstGeom prst="rect">
            <a:avLst/>
          </a:prstGeom>
          <a:solidFill>
            <a:srgbClr val="FFFFFF">
              <a:lumMod val="75000"/>
            </a:srgbClr>
          </a:solidFill>
          <a:ln>
            <a:solidFill>
              <a:srgbClr val="FFFFFF">
                <a:lumMod val="75000"/>
              </a:srgbClr>
            </a:solidFill>
          </a:ln>
        </p:spPr>
      </p:pic>
      <p:pic>
        <p:nvPicPr>
          <p:cNvPr id="268" name="Clear highlights" descr="Arrow Rotate left">
            <a:extLst>
              <a:ext uri="{FF2B5EF4-FFF2-40B4-BE49-F238E27FC236}">
                <a16:creationId xmlns:a16="http://schemas.microsoft.com/office/drawing/2014/main" id="{F99D2045-476C-7311-AFCC-4FC0D901EE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26345" y="5972801"/>
            <a:ext cx="242161" cy="242161"/>
          </a:xfrm>
          <a:prstGeom prst="rect">
            <a:avLst/>
          </a:prstGeom>
        </p:spPr>
      </p:pic>
      <p:pic>
        <p:nvPicPr>
          <p:cNvPr id="270" name="Picture 269">
            <a:extLst>
              <a:ext uri="{FF2B5EF4-FFF2-40B4-BE49-F238E27FC236}">
                <a16:creationId xmlns:a16="http://schemas.microsoft.com/office/drawing/2014/main" id="{EF500239-AEFB-D7E6-EE42-7618479E12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5612" y="3105944"/>
            <a:ext cx="167653" cy="168667"/>
          </a:xfrm>
          <a:prstGeom prst="rect">
            <a:avLst/>
          </a:prstGeom>
          <a:solidFill>
            <a:srgbClr val="FFFFFF">
              <a:lumMod val="75000"/>
            </a:srgbClr>
          </a:solidFill>
          <a:ln>
            <a:solidFill>
              <a:srgbClr val="FFFFFF">
                <a:lumMod val="7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393749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8"/>
                  </p:tgtEl>
                </p:cond>
              </p:nextCondLst>
            </p:seq>
          </p:childTnLst>
        </p:cTn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gital-identity-framewo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Box 183">
            <a:extLst>
              <a:ext uri="{FF2B5EF4-FFF2-40B4-BE49-F238E27FC236}">
                <a16:creationId xmlns:a16="http://schemas.microsoft.com/office/drawing/2014/main" id="{5336DC13-211D-9A49-A53F-3219CC7EC9ED}"/>
              </a:ext>
            </a:extLst>
          </p:cNvPr>
          <p:cNvSpPr txBox="1"/>
          <p:nvPr userDrawn="1"/>
        </p:nvSpPr>
        <p:spPr>
          <a:xfrm>
            <a:off x="765545" y="549163"/>
            <a:ext cx="10660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Imprivata digital identity framework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94C378A1-F3C9-EE7C-55DB-DEBD4D7A5EB1}"/>
              </a:ext>
            </a:extLst>
          </p:cNvPr>
          <p:cNvSpPr/>
          <p:nvPr userDrawn="1"/>
        </p:nvSpPr>
        <p:spPr bwMode="auto">
          <a:xfrm>
            <a:off x="364988" y="1842915"/>
            <a:ext cx="1917005" cy="37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4970B222-4F98-CF2E-AD02-4F439A806684}"/>
              </a:ext>
            </a:extLst>
          </p:cNvPr>
          <p:cNvSpPr/>
          <p:nvPr userDrawn="1"/>
        </p:nvSpPr>
        <p:spPr bwMode="auto">
          <a:xfrm>
            <a:off x="2652559" y="1842915"/>
            <a:ext cx="2266791" cy="37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PROVIDER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B174CE10-3428-E443-5736-8ACE671AA9B9}"/>
              </a:ext>
            </a:extLst>
          </p:cNvPr>
          <p:cNvSpPr/>
          <p:nvPr userDrawn="1"/>
        </p:nvSpPr>
        <p:spPr bwMode="auto">
          <a:xfrm>
            <a:off x="4946666" y="1842915"/>
            <a:ext cx="2266791" cy="37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ROLES AND POLICIES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EB54A6CD-9230-65C0-2C06-B5453029AEEC}"/>
              </a:ext>
            </a:extLst>
          </p:cNvPr>
          <p:cNvSpPr/>
          <p:nvPr userDrawn="1"/>
        </p:nvSpPr>
        <p:spPr bwMode="auto">
          <a:xfrm>
            <a:off x="4946666" y="3515114"/>
            <a:ext cx="2266791" cy="35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ASSURANCE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4E138F8-5A2D-F4E7-D8E9-5235D5519093}"/>
              </a:ext>
            </a:extLst>
          </p:cNvPr>
          <p:cNvSpPr/>
          <p:nvPr userDrawn="1"/>
        </p:nvSpPr>
        <p:spPr bwMode="auto">
          <a:xfrm>
            <a:off x="7246402" y="3887274"/>
            <a:ext cx="2266791" cy="33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SINGLE SIGN-ON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EF3B9ADB-8057-D5CF-DEFB-3B36FC64C435}"/>
              </a:ext>
            </a:extLst>
          </p:cNvPr>
          <p:cNvSpPr/>
          <p:nvPr userDrawn="1"/>
        </p:nvSpPr>
        <p:spPr bwMode="auto">
          <a:xfrm>
            <a:off x="9533227" y="1842915"/>
            <a:ext cx="2266791" cy="37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ACCESS CONTROL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6FFA3475-30A8-E2FA-232B-8D6710A62299}"/>
              </a:ext>
            </a:extLst>
          </p:cNvPr>
          <p:cNvSpPr/>
          <p:nvPr userDrawn="1"/>
        </p:nvSpPr>
        <p:spPr bwMode="auto">
          <a:xfrm>
            <a:off x="2652559" y="3157951"/>
            <a:ext cx="2266791" cy="37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LIFECYCLE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31DBC8EF-97BD-E832-360D-82D14E7A2AED}"/>
              </a:ext>
            </a:extLst>
          </p:cNvPr>
          <p:cNvSpPr/>
          <p:nvPr userDrawn="1"/>
        </p:nvSpPr>
        <p:spPr bwMode="auto">
          <a:xfrm>
            <a:off x="7246402" y="1842914"/>
            <a:ext cx="2266791" cy="37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MULTIFACTOR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AUTHENTICATION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98821A16-8DAA-51B6-DF6F-010C9B61BCB3}"/>
              </a:ext>
            </a:extLst>
          </p:cNvPr>
          <p:cNvSpPr/>
          <p:nvPr userDrawn="1"/>
        </p:nvSpPr>
        <p:spPr bwMode="auto">
          <a:xfrm>
            <a:off x="9524761" y="3872811"/>
            <a:ext cx="2266791" cy="37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SELF-SERVICE </a:t>
            </a:r>
          </a:p>
        </p:txBody>
      </p:sp>
      <p:sp>
        <p:nvSpPr>
          <p:cNvPr id="193" name="Rounded Rectangle 192">
            <a:extLst>
              <a:ext uri="{FF2B5EF4-FFF2-40B4-BE49-F238E27FC236}">
                <a16:creationId xmlns:a16="http://schemas.microsoft.com/office/drawing/2014/main" id="{2FD751CA-F822-D4E3-9C34-6075A7A8C867}"/>
              </a:ext>
            </a:extLst>
          </p:cNvPr>
          <p:cNvSpPr/>
          <p:nvPr userDrawn="1"/>
        </p:nvSpPr>
        <p:spPr bwMode="auto">
          <a:xfrm>
            <a:off x="474481" y="1336461"/>
            <a:ext cx="2036064" cy="463296"/>
          </a:xfrm>
          <a:prstGeom prst="roundRect">
            <a:avLst>
              <a:gd name="adj" fmla="val 5702"/>
            </a:avLst>
          </a:prstGeom>
          <a:solidFill>
            <a:srgbClr val="CC0033"/>
          </a:solidFill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GOVERNANCE AND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</a:p>
        </p:txBody>
      </p:sp>
      <p:sp>
        <p:nvSpPr>
          <p:cNvPr id="194" name="Rounded Rectangle 193">
            <a:extLst>
              <a:ext uri="{FF2B5EF4-FFF2-40B4-BE49-F238E27FC236}">
                <a16:creationId xmlns:a16="http://schemas.microsoft.com/office/drawing/2014/main" id="{CAC31C69-B436-3654-A36C-31F56C0DFE8A}"/>
              </a:ext>
            </a:extLst>
          </p:cNvPr>
          <p:cNvSpPr/>
          <p:nvPr userDrawn="1"/>
        </p:nvSpPr>
        <p:spPr bwMode="auto">
          <a:xfrm>
            <a:off x="7364708" y="1336461"/>
            <a:ext cx="4325848" cy="466952"/>
          </a:xfrm>
          <a:prstGeom prst="roundRect">
            <a:avLst>
              <a:gd name="adj" fmla="val 5731"/>
            </a:avLst>
          </a:prstGeom>
          <a:solidFill>
            <a:srgbClr val="CC0033"/>
          </a:solidFill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AUTHENTICATION AND ACCESS</a:t>
            </a:r>
          </a:p>
        </p:txBody>
      </p:sp>
      <p:sp>
        <p:nvSpPr>
          <p:cNvPr id="195" name="Rounded Rectangle 194">
            <a:extLst>
              <a:ext uri="{FF2B5EF4-FFF2-40B4-BE49-F238E27FC236}">
                <a16:creationId xmlns:a16="http://schemas.microsoft.com/office/drawing/2014/main" id="{C75A7EEF-B275-3ABB-DDB0-0915F2558D86}"/>
              </a:ext>
            </a:extLst>
          </p:cNvPr>
          <p:cNvSpPr/>
          <p:nvPr userDrawn="1"/>
        </p:nvSpPr>
        <p:spPr bwMode="auto">
          <a:xfrm>
            <a:off x="2766745" y="1336461"/>
            <a:ext cx="2036064" cy="463296"/>
          </a:xfrm>
          <a:prstGeom prst="roundRect">
            <a:avLst>
              <a:gd name="adj" fmla="val 6799"/>
            </a:avLst>
          </a:prstGeom>
          <a:solidFill>
            <a:srgbClr val="CC0033"/>
          </a:solidFill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6096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MANAGEMENT</a:t>
            </a:r>
          </a:p>
        </p:txBody>
      </p:sp>
      <p:sp>
        <p:nvSpPr>
          <p:cNvPr id="196" name="Rounded Rectangle 195">
            <a:extLst>
              <a:ext uri="{FF2B5EF4-FFF2-40B4-BE49-F238E27FC236}">
                <a16:creationId xmlns:a16="http://schemas.microsoft.com/office/drawing/2014/main" id="{83FBFDC5-9A9B-0F46-152E-94D34353994B}"/>
              </a:ext>
            </a:extLst>
          </p:cNvPr>
          <p:cNvSpPr/>
          <p:nvPr userDrawn="1"/>
        </p:nvSpPr>
        <p:spPr bwMode="auto">
          <a:xfrm>
            <a:off x="5077520" y="1336461"/>
            <a:ext cx="2036064" cy="463296"/>
          </a:xfrm>
          <a:prstGeom prst="roundRect">
            <a:avLst>
              <a:gd name="adj" fmla="val 5587"/>
            </a:avLst>
          </a:prstGeom>
          <a:solidFill>
            <a:srgbClr val="CC0033"/>
          </a:solidFill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</p:txBody>
      </p:sp>
      <p:grpSp>
        <p:nvGrpSpPr>
          <p:cNvPr id="197" name="OneSign trigger">
            <a:extLst>
              <a:ext uri="{FF2B5EF4-FFF2-40B4-BE49-F238E27FC236}">
                <a16:creationId xmlns:a16="http://schemas.microsoft.com/office/drawing/2014/main" id="{FD31CCED-BB2F-5DD1-87E7-35627D3E0DFC}"/>
              </a:ext>
            </a:extLst>
          </p:cNvPr>
          <p:cNvGrpSpPr/>
          <p:nvPr userDrawn="1"/>
        </p:nvGrpSpPr>
        <p:grpSpPr>
          <a:xfrm>
            <a:off x="1926996" y="5899286"/>
            <a:ext cx="613499" cy="316853"/>
            <a:chOff x="6027232" y="4597589"/>
            <a:chExt cx="460124" cy="237640"/>
          </a:xfrm>
        </p:grpSpPr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7EABD940-12EC-3054-CB21-C9DE32F8787C}"/>
                </a:ext>
              </a:extLst>
            </p:cNvPr>
            <p:cNvSpPr/>
            <p:nvPr/>
          </p:nvSpPr>
          <p:spPr bwMode="auto">
            <a:xfrm>
              <a:off x="6027232" y="4653608"/>
              <a:ext cx="460124" cy="181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  <a:b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700" b="0" i="0" u="none" strike="noStrike" kern="0" cap="none" spc="0" normalizeH="0" baseline="0" noProof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OneSign</a:t>
              </a: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1D16195A-7321-A9EE-5147-53F8AABA4877}"/>
                </a:ext>
              </a:extLst>
            </p:cNvPr>
            <p:cNvSpPr/>
            <p:nvPr/>
          </p:nvSpPr>
          <p:spPr bwMode="auto">
            <a:xfrm>
              <a:off x="6098381" y="4597589"/>
              <a:ext cx="179420" cy="57040"/>
            </a:xfrm>
            <a:prstGeom prst="rect">
              <a:avLst/>
            </a:prstGeom>
            <a:solidFill>
              <a:srgbClr val="A1CE4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0" name="Mobile trigger">
            <a:extLst>
              <a:ext uri="{FF2B5EF4-FFF2-40B4-BE49-F238E27FC236}">
                <a16:creationId xmlns:a16="http://schemas.microsoft.com/office/drawing/2014/main" id="{878B691B-A7CA-B0EA-A709-849ECE0070EE}"/>
              </a:ext>
            </a:extLst>
          </p:cNvPr>
          <p:cNvGrpSpPr/>
          <p:nvPr userDrawn="1"/>
        </p:nvGrpSpPr>
        <p:grpSpPr>
          <a:xfrm>
            <a:off x="1227597" y="5901295"/>
            <a:ext cx="697291" cy="448259"/>
            <a:chOff x="5523936" y="4597589"/>
            <a:chExt cx="522968" cy="336194"/>
          </a:xfrm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5531A5F1-C622-099F-2CFB-E611D715201E}"/>
                </a:ext>
              </a:extLst>
            </p:cNvPr>
            <p:cNvSpPr/>
            <p:nvPr/>
          </p:nvSpPr>
          <p:spPr bwMode="auto">
            <a:xfrm>
              <a:off x="5523936" y="4653608"/>
              <a:ext cx="522968" cy="280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  <a:b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Mobile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F588D383-BB4A-3E3F-6E77-DDD76BCC06A0}"/>
                </a:ext>
              </a:extLst>
            </p:cNvPr>
            <p:cNvSpPr/>
            <p:nvPr/>
          </p:nvSpPr>
          <p:spPr bwMode="auto">
            <a:xfrm>
              <a:off x="5589410" y="4597589"/>
              <a:ext cx="179420" cy="57040"/>
            </a:xfrm>
            <a:prstGeom prst="rect">
              <a:avLst/>
            </a:prstGeom>
            <a:solidFill>
              <a:srgbClr val="D7F1F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3" name="PatientSecure trigger">
            <a:extLst>
              <a:ext uri="{FF2B5EF4-FFF2-40B4-BE49-F238E27FC236}">
                <a16:creationId xmlns:a16="http://schemas.microsoft.com/office/drawing/2014/main" id="{F2262B39-4F1F-2D9F-15F6-116426122B59}"/>
              </a:ext>
            </a:extLst>
          </p:cNvPr>
          <p:cNvGrpSpPr/>
          <p:nvPr userDrawn="1"/>
        </p:nvGrpSpPr>
        <p:grpSpPr>
          <a:xfrm>
            <a:off x="3323411" y="5899285"/>
            <a:ext cx="727373" cy="387299"/>
            <a:chOff x="7140608" y="4597589"/>
            <a:chExt cx="545530" cy="290474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EC34E92A-2215-A3BE-F994-BC449490CF2B}"/>
                </a:ext>
              </a:extLst>
            </p:cNvPr>
            <p:cNvSpPr/>
            <p:nvPr/>
          </p:nvSpPr>
          <p:spPr bwMode="auto">
            <a:xfrm>
              <a:off x="7140608" y="4653608"/>
              <a:ext cx="545530" cy="234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  <a:b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700" b="0" i="0" u="none" strike="noStrike" kern="0" cap="none" spc="0" normalizeH="0" baseline="0" noProof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PatientSecure</a:t>
              </a: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BF2E0949-8B38-61CB-070E-FAF2538B3F1C}"/>
                </a:ext>
              </a:extLst>
            </p:cNvPr>
            <p:cNvSpPr/>
            <p:nvPr/>
          </p:nvSpPr>
          <p:spPr bwMode="auto">
            <a:xfrm>
              <a:off x="7211735" y="4597589"/>
              <a:ext cx="179420" cy="57040"/>
            </a:xfrm>
            <a:prstGeom prst="rect">
              <a:avLst/>
            </a:prstGeom>
            <a:solidFill>
              <a:srgbClr val="E8873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6" name="Confirm ID trigger">
            <a:extLst>
              <a:ext uri="{FF2B5EF4-FFF2-40B4-BE49-F238E27FC236}">
                <a16:creationId xmlns:a16="http://schemas.microsoft.com/office/drawing/2014/main" id="{1B24A71C-EADE-115F-EBAD-22E11B410F31}"/>
              </a:ext>
            </a:extLst>
          </p:cNvPr>
          <p:cNvGrpSpPr/>
          <p:nvPr userDrawn="1"/>
        </p:nvGrpSpPr>
        <p:grpSpPr>
          <a:xfrm>
            <a:off x="2626393" y="5899286"/>
            <a:ext cx="613499" cy="316853"/>
            <a:chOff x="6585598" y="4597589"/>
            <a:chExt cx="460124" cy="237640"/>
          </a:xfrm>
        </p:grpSpPr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DC9E9400-742B-8620-4960-6EDBE981CF5B}"/>
                </a:ext>
              </a:extLst>
            </p:cNvPr>
            <p:cNvSpPr/>
            <p:nvPr/>
          </p:nvSpPr>
          <p:spPr bwMode="auto">
            <a:xfrm>
              <a:off x="6585598" y="4653608"/>
              <a:ext cx="460124" cy="181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  <a:b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Confirm ID</a:t>
              </a: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949E907E-D8D4-7A77-B1F3-6029E88FF4CD}"/>
                </a:ext>
              </a:extLst>
            </p:cNvPr>
            <p:cNvSpPr/>
            <p:nvPr/>
          </p:nvSpPr>
          <p:spPr bwMode="auto">
            <a:xfrm>
              <a:off x="6663009" y="4597589"/>
              <a:ext cx="179420" cy="57040"/>
            </a:xfrm>
            <a:prstGeom prst="rect">
              <a:avLst/>
            </a:prstGeom>
            <a:solidFill>
              <a:srgbClr val="395B7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9" name="Identity Governance trigger">
            <a:extLst>
              <a:ext uri="{FF2B5EF4-FFF2-40B4-BE49-F238E27FC236}">
                <a16:creationId xmlns:a16="http://schemas.microsoft.com/office/drawing/2014/main" id="{EA8CF8C5-AF20-CBDA-406A-7DA09B14FD2C}"/>
              </a:ext>
            </a:extLst>
          </p:cNvPr>
          <p:cNvGrpSpPr/>
          <p:nvPr userDrawn="1"/>
        </p:nvGrpSpPr>
        <p:grpSpPr>
          <a:xfrm>
            <a:off x="433265" y="5899286"/>
            <a:ext cx="822728" cy="570351"/>
            <a:chOff x="4997692" y="4597589"/>
            <a:chExt cx="617046" cy="427763"/>
          </a:xfrm>
        </p:grpSpPr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E329D68B-7669-566F-4CCB-C18933205B6E}"/>
                </a:ext>
              </a:extLst>
            </p:cNvPr>
            <p:cNvSpPr/>
            <p:nvPr/>
          </p:nvSpPr>
          <p:spPr bwMode="auto">
            <a:xfrm>
              <a:off x="4997692" y="4653608"/>
              <a:ext cx="617046" cy="371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  <a:b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Identity Governance</a:t>
              </a: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203BA242-7BF0-42A2-1815-B0B7F7BC3734}"/>
                </a:ext>
              </a:extLst>
            </p:cNvPr>
            <p:cNvSpPr/>
            <p:nvPr/>
          </p:nvSpPr>
          <p:spPr bwMode="auto">
            <a:xfrm>
              <a:off x="5061300" y="4597589"/>
              <a:ext cx="179420" cy="57040"/>
            </a:xfrm>
            <a:prstGeom prst="rect">
              <a:avLst/>
            </a:prstGeom>
            <a:solidFill>
              <a:srgbClr val="B3B1D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Microsoft trigger">
            <a:extLst>
              <a:ext uri="{FF2B5EF4-FFF2-40B4-BE49-F238E27FC236}">
                <a16:creationId xmlns:a16="http://schemas.microsoft.com/office/drawing/2014/main" id="{B34BCC16-E744-D38C-F4B3-C2CF90CA7C38}"/>
              </a:ext>
            </a:extLst>
          </p:cNvPr>
          <p:cNvGrpSpPr/>
          <p:nvPr userDrawn="1"/>
        </p:nvGrpSpPr>
        <p:grpSpPr>
          <a:xfrm>
            <a:off x="7823583" y="5899286"/>
            <a:ext cx="742232" cy="305069"/>
            <a:chOff x="8309187" y="4597589"/>
            <a:chExt cx="556674" cy="228802"/>
          </a:xfrm>
        </p:grpSpPr>
        <p:pic>
          <p:nvPicPr>
            <p:cNvPr id="213" name="Picture 2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DD7E670-C4D2-451F-93E6-193B8700E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0331" y="4709181"/>
              <a:ext cx="545530" cy="117210"/>
            </a:xfrm>
            <a:prstGeom prst="rect">
              <a:avLst/>
            </a:prstGeom>
          </p:spPr>
        </p:pic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44478712-E635-DD59-35C9-C1DD19978DDA}"/>
                </a:ext>
              </a:extLst>
            </p:cNvPr>
            <p:cNvSpPr/>
            <p:nvPr/>
          </p:nvSpPr>
          <p:spPr bwMode="auto">
            <a:xfrm>
              <a:off x="8309187" y="4597589"/>
              <a:ext cx="179420" cy="57040"/>
            </a:xfrm>
            <a:prstGeom prst="rect">
              <a:avLst/>
            </a:prstGeom>
            <a:solidFill>
              <a:srgbClr val="00A2E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1489CA79-3678-D6CC-7575-8D74167461A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525195" y="5810361"/>
            <a:ext cx="11165183" cy="0"/>
          </a:xfrm>
          <a:prstGeom prst="line">
            <a:avLst/>
          </a:prstGeom>
          <a:solidFill>
            <a:srgbClr val="AE168E"/>
          </a:solidFill>
          <a:ln w="12700" cap="sq" cmpd="sng" algn="ctr">
            <a:solidFill>
              <a:srgbClr val="E0E1E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6" name="Rounded Rectangle 215">
            <a:hlinkClick r:id="" action="ppaction://noaction"/>
            <a:extLst>
              <a:ext uri="{FF2B5EF4-FFF2-40B4-BE49-F238E27FC236}">
                <a16:creationId xmlns:a16="http://schemas.microsoft.com/office/drawing/2014/main" id="{C7E99BD2-0231-6967-BD96-BF05D768B5CA}"/>
              </a:ext>
            </a:extLst>
          </p:cNvPr>
          <p:cNvSpPr/>
          <p:nvPr userDrawn="1"/>
        </p:nvSpPr>
        <p:spPr bwMode="auto">
          <a:xfrm>
            <a:off x="9655969" y="5060495"/>
            <a:ext cx="2036064" cy="316992"/>
          </a:xfrm>
          <a:prstGeom prst="roundRect">
            <a:avLst>
              <a:gd name="adj" fmla="val 4564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 self check-in</a:t>
            </a:r>
          </a:p>
        </p:txBody>
      </p:sp>
      <p:sp>
        <p:nvSpPr>
          <p:cNvPr id="217" name="Rounded Rectangle 216">
            <a:hlinkClick r:id="" action="ppaction://noaction"/>
            <a:extLst>
              <a:ext uri="{FF2B5EF4-FFF2-40B4-BE49-F238E27FC236}">
                <a16:creationId xmlns:a16="http://schemas.microsoft.com/office/drawing/2014/main" id="{DB3E77F6-30F7-8F3C-9179-50BA24D4EBC7}"/>
              </a:ext>
            </a:extLst>
          </p:cNvPr>
          <p:cNvSpPr/>
          <p:nvPr userDrawn="1"/>
        </p:nvSpPr>
        <p:spPr bwMode="auto">
          <a:xfrm>
            <a:off x="474481" y="4707943"/>
            <a:ext cx="2036064" cy="316992"/>
          </a:xfrm>
          <a:prstGeom prst="roundRect">
            <a:avLst>
              <a:gd name="adj" fmla="val 6581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 safety –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records de-dupe, EMPI </a:t>
            </a:r>
          </a:p>
        </p:txBody>
      </p:sp>
      <p:sp>
        <p:nvSpPr>
          <p:cNvPr id="218" name="Rounded Rectangle 217">
            <a:hlinkClick r:id="" action="ppaction://noaction"/>
            <a:extLst>
              <a:ext uri="{FF2B5EF4-FFF2-40B4-BE49-F238E27FC236}">
                <a16:creationId xmlns:a16="http://schemas.microsoft.com/office/drawing/2014/main" id="{63F99294-5F68-3EA1-6A9E-0AF66ABFBD3E}"/>
              </a:ext>
            </a:extLst>
          </p:cNvPr>
          <p:cNvSpPr/>
          <p:nvPr userDrawn="1"/>
        </p:nvSpPr>
        <p:spPr bwMode="auto">
          <a:xfrm>
            <a:off x="474481" y="4351955"/>
            <a:ext cx="2036064" cy="316992"/>
          </a:xfrm>
          <a:prstGeom prst="roundRect">
            <a:avLst>
              <a:gd name="adj" fmla="val 6581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Entitlement and attestation review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remediation</a:t>
            </a:r>
          </a:p>
        </p:txBody>
      </p:sp>
      <p:sp>
        <p:nvSpPr>
          <p:cNvPr id="219" name="Rounded Rectangle 218">
            <a:hlinkClick r:id="" action="ppaction://noaction"/>
            <a:extLst>
              <a:ext uri="{FF2B5EF4-FFF2-40B4-BE49-F238E27FC236}">
                <a16:creationId xmlns:a16="http://schemas.microsoft.com/office/drawing/2014/main" id="{1A983487-6236-2091-AAA2-2CB6034B1917}"/>
              </a:ext>
            </a:extLst>
          </p:cNvPr>
          <p:cNvSpPr/>
          <p:nvPr userDrawn="1"/>
        </p:nvSpPr>
        <p:spPr bwMode="auto">
          <a:xfrm>
            <a:off x="2766745" y="2687593"/>
            <a:ext cx="2036064" cy="316992"/>
          </a:xfrm>
          <a:prstGeom prst="roundRect">
            <a:avLst>
              <a:gd name="adj" fmla="val 10615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Directory federation</a:t>
            </a:r>
          </a:p>
        </p:txBody>
      </p:sp>
      <p:sp>
        <p:nvSpPr>
          <p:cNvPr id="220" name="Rounded Rectangle 219">
            <a:hlinkClick r:id="" action="ppaction://noaction"/>
            <a:extLst>
              <a:ext uri="{FF2B5EF4-FFF2-40B4-BE49-F238E27FC236}">
                <a16:creationId xmlns:a16="http://schemas.microsoft.com/office/drawing/2014/main" id="{068D0C02-F232-4E12-BDB1-226A2EF33D51}"/>
              </a:ext>
            </a:extLst>
          </p:cNvPr>
          <p:cNvSpPr/>
          <p:nvPr userDrawn="1"/>
        </p:nvSpPr>
        <p:spPr bwMode="auto">
          <a:xfrm>
            <a:off x="5074299" y="2680633"/>
            <a:ext cx="2036064" cy="316992"/>
          </a:xfrm>
          <a:prstGeom prst="roundRect">
            <a:avLst>
              <a:gd name="adj" fmla="val 8598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 access policies</a:t>
            </a:r>
          </a:p>
        </p:txBody>
      </p:sp>
      <p:sp>
        <p:nvSpPr>
          <p:cNvPr id="221" name="Rounded Rectangle 220">
            <a:hlinkClick r:id="" action="ppaction://noaction"/>
            <a:extLst>
              <a:ext uri="{FF2B5EF4-FFF2-40B4-BE49-F238E27FC236}">
                <a16:creationId xmlns:a16="http://schemas.microsoft.com/office/drawing/2014/main" id="{26D3CBC2-E9FC-D8B3-39EC-B78F191FDA0F}"/>
              </a:ext>
            </a:extLst>
          </p:cNvPr>
          <p:cNvSpPr/>
          <p:nvPr userDrawn="1"/>
        </p:nvSpPr>
        <p:spPr bwMode="auto">
          <a:xfrm>
            <a:off x="7364708" y="4351955"/>
            <a:ext cx="2036064" cy="316992"/>
          </a:xfrm>
          <a:prstGeom prst="roundRect">
            <a:avLst>
              <a:gd name="adj" fmla="val 6581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Cloud apps</a:t>
            </a:r>
          </a:p>
        </p:txBody>
      </p:sp>
      <p:sp>
        <p:nvSpPr>
          <p:cNvPr id="222" name="Rounded Rectangle 221">
            <a:hlinkClick r:id="" action="ppaction://noaction"/>
            <a:extLst>
              <a:ext uri="{FF2B5EF4-FFF2-40B4-BE49-F238E27FC236}">
                <a16:creationId xmlns:a16="http://schemas.microsoft.com/office/drawing/2014/main" id="{A78FECDF-B64B-BA4A-D702-DD234CC9351D}"/>
              </a:ext>
            </a:extLst>
          </p:cNvPr>
          <p:cNvSpPr/>
          <p:nvPr userDrawn="1"/>
        </p:nvSpPr>
        <p:spPr bwMode="auto">
          <a:xfrm>
            <a:off x="7364708" y="4706223"/>
            <a:ext cx="2036064" cy="316992"/>
          </a:xfrm>
          <a:prstGeom prst="roundRect">
            <a:avLst>
              <a:gd name="adj" fmla="val 6581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Legacy apps</a:t>
            </a:r>
          </a:p>
        </p:txBody>
      </p:sp>
      <p:sp>
        <p:nvSpPr>
          <p:cNvPr id="223" name="Rounded Rectangle 222">
            <a:hlinkClick r:id="" action="ppaction://noaction"/>
            <a:extLst>
              <a:ext uri="{FF2B5EF4-FFF2-40B4-BE49-F238E27FC236}">
                <a16:creationId xmlns:a16="http://schemas.microsoft.com/office/drawing/2014/main" id="{385A5A92-13BE-A502-D6E5-A94524FAD09F}"/>
              </a:ext>
            </a:extLst>
          </p:cNvPr>
          <p:cNvSpPr/>
          <p:nvPr userDrawn="1"/>
        </p:nvSpPr>
        <p:spPr bwMode="auto">
          <a:xfrm>
            <a:off x="5074299" y="3031781"/>
            <a:ext cx="2036064" cy="316992"/>
          </a:xfrm>
          <a:prstGeom prst="roundRect">
            <a:avLst>
              <a:gd name="adj" fmla="val 8598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One identity/multiple roles</a:t>
            </a:r>
          </a:p>
        </p:txBody>
      </p:sp>
      <p:sp>
        <p:nvSpPr>
          <p:cNvPr id="224" name="Rounded Rectangle 223">
            <a:hlinkClick r:id="" action="ppaction://noaction"/>
            <a:extLst>
              <a:ext uri="{FF2B5EF4-FFF2-40B4-BE49-F238E27FC236}">
                <a16:creationId xmlns:a16="http://schemas.microsoft.com/office/drawing/2014/main" id="{876AC040-26A0-289E-3814-A08E3C67BA31}"/>
              </a:ext>
            </a:extLst>
          </p:cNvPr>
          <p:cNvSpPr/>
          <p:nvPr userDrawn="1"/>
        </p:nvSpPr>
        <p:spPr bwMode="auto">
          <a:xfrm>
            <a:off x="9654313" y="4351955"/>
            <a:ext cx="2036064" cy="316992"/>
          </a:xfrm>
          <a:prstGeom prst="roundRect">
            <a:avLst>
              <a:gd name="adj" fmla="val 6581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Password management </a:t>
            </a:r>
          </a:p>
        </p:txBody>
      </p:sp>
      <p:sp>
        <p:nvSpPr>
          <p:cNvPr id="225" name="Rounded Rectangle 224">
            <a:hlinkClick r:id="" action="ppaction://noaction"/>
            <a:extLst>
              <a:ext uri="{FF2B5EF4-FFF2-40B4-BE49-F238E27FC236}">
                <a16:creationId xmlns:a16="http://schemas.microsoft.com/office/drawing/2014/main" id="{C2E3CD29-09EE-D9E8-50DF-98C2C93AF6EE}"/>
              </a:ext>
            </a:extLst>
          </p:cNvPr>
          <p:cNvSpPr/>
          <p:nvPr userDrawn="1"/>
        </p:nvSpPr>
        <p:spPr bwMode="auto">
          <a:xfrm>
            <a:off x="2766745" y="2328599"/>
            <a:ext cx="2036064" cy="316992"/>
          </a:xfrm>
          <a:prstGeom prst="roundRect">
            <a:avLst>
              <a:gd name="adj" fmla="val 6581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store</a:t>
            </a:r>
          </a:p>
        </p:txBody>
      </p:sp>
      <p:sp>
        <p:nvSpPr>
          <p:cNvPr id="226" name="Rounded Rectangle 225">
            <a:hlinkClick r:id="" action="ppaction://noaction"/>
            <a:extLst>
              <a:ext uri="{FF2B5EF4-FFF2-40B4-BE49-F238E27FC236}">
                <a16:creationId xmlns:a16="http://schemas.microsoft.com/office/drawing/2014/main" id="{5C23007C-AEE8-C540-C88B-2B4C74F298F7}"/>
              </a:ext>
            </a:extLst>
          </p:cNvPr>
          <p:cNvSpPr/>
          <p:nvPr userDrawn="1"/>
        </p:nvSpPr>
        <p:spPr bwMode="auto">
          <a:xfrm>
            <a:off x="5074299" y="4351955"/>
            <a:ext cx="2036064" cy="316992"/>
          </a:xfrm>
          <a:prstGeom prst="roundRect">
            <a:avLst>
              <a:gd name="adj" fmla="val 6581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Biometric patient identification</a:t>
            </a:r>
          </a:p>
        </p:txBody>
      </p:sp>
      <p:sp>
        <p:nvSpPr>
          <p:cNvPr id="227" name="Rounded Rectangle 226">
            <a:hlinkClick r:id="" action="ppaction://noaction"/>
            <a:extLst>
              <a:ext uri="{FF2B5EF4-FFF2-40B4-BE49-F238E27FC236}">
                <a16:creationId xmlns:a16="http://schemas.microsoft.com/office/drawing/2014/main" id="{FE7BE3EA-B096-9E77-7F9D-6971F19E66A4}"/>
              </a:ext>
            </a:extLst>
          </p:cNvPr>
          <p:cNvSpPr/>
          <p:nvPr userDrawn="1"/>
        </p:nvSpPr>
        <p:spPr bwMode="auto">
          <a:xfrm>
            <a:off x="5074299" y="3995517"/>
            <a:ext cx="2036064" cy="316992"/>
          </a:xfrm>
          <a:prstGeom prst="roundRect">
            <a:avLst>
              <a:gd name="adj" fmla="val 6581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14377" fontAlgn="auto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proofing for EPCS</a:t>
            </a:r>
          </a:p>
        </p:txBody>
      </p:sp>
      <p:sp>
        <p:nvSpPr>
          <p:cNvPr id="228" name="Rounded Rectangle 227">
            <a:hlinkClick r:id="" action="ppaction://noaction"/>
            <a:extLst>
              <a:ext uri="{FF2B5EF4-FFF2-40B4-BE49-F238E27FC236}">
                <a16:creationId xmlns:a16="http://schemas.microsoft.com/office/drawing/2014/main" id="{50ECA0FA-64F1-02B5-0899-08587AB9D0EA}"/>
              </a:ext>
            </a:extLst>
          </p:cNvPr>
          <p:cNvSpPr/>
          <p:nvPr userDrawn="1"/>
        </p:nvSpPr>
        <p:spPr bwMode="auto">
          <a:xfrm>
            <a:off x="7364708" y="2683223"/>
            <a:ext cx="2036064" cy="316992"/>
          </a:xfrm>
          <a:prstGeom prst="roundRect">
            <a:avLst>
              <a:gd name="adj" fmla="val 4564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EPCS</a:t>
            </a:r>
          </a:p>
        </p:txBody>
      </p:sp>
      <p:sp>
        <p:nvSpPr>
          <p:cNvPr id="229" name="Rounded Rectangle 228">
            <a:hlinkClick r:id="" action="ppaction://noaction"/>
            <a:extLst>
              <a:ext uri="{FF2B5EF4-FFF2-40B4-BE49-F238E27FC236}">
                <a16:creationId xmlns:a16="http://schemas.microsoft.com/office/drawing/2014/main" id="{D61EB474-B8EF-84CB-9ED0-C0C4D106EBCC}"/>
              </a:ext>
            </a:extLst>
          </p:cNvPr>
          <p:cNvSpPr/>
          <p:nvPr userDrawn="1"/>
        </p:nvSpPr>
        <p:spPr bwMode="auto">
          <a:xfrm>
            <a:off x="7364708" y="3036959"/>
            <a:ext cx="2036064" cy="316992"/>
          </a:xfrm>
          <a:prstGeom prst="roundRect">
            <a:avLst>
              <a:gd name="adj" fmla="val 6581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Clinical workflow authentication</a:t>
            </a:r>
          </a:p>
        </p:txBody>
      </p:sp>
      <p:sp>
        <p:nvSpPr>
          <p:cNvPr id="230" name="Rounded Rectangle 229">
            <a:hlinkClick r:id="" action="ppaction://noaction"/>
            <a:extLst>
              <a:ext uri="{FF2B5EF4-FFF2-40B4-BE49-F238E27FC236}">
                <a16:creationId xmlns:a16="http://schemas.microsoft.com/office/drawing/2014/main" id="{1A0E4D16-5CD8-05B1-A01D-57287875BADD}"/>
              </a:ext>
            </a:extLst>
          </p:cNvPr>
          <p:cNvSpPr/>
          <p:nvPr userDrawn="1"/>
        </p:nvSpPr>
        <p:spPr bwMode="auto">
          <a:xfrm>
            <a:off x="2766745" y="3639303"/>
            <a:ext cx="2036064" cy="316992"/>
          </a:xfrm>
          <a:prstGeom prst="roundRect">
            <a:avLst>
              <a:gd name="adj" fmla="val 6581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User provisioning,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including non-employees</a:t>
            </a:r>
          </a:p>
        </p:txBody>
      </p:sp>
      <p:sp>
        <p:nvSpPr>
          <p:cNvPr id="231" name="Rounded Rectangle 230">
            <a:hlinkClick r:id="" action="ppaction://noaction"/>
            <a:extLst>
              <a:ext uri="{FF2B5EF4-FFF2-40B4-BE49-F238E27FC236}">
                <a16:creationId xmlns:a16="http://schemas.microsoft.com/office/drawing/2014/main" id="{E78D3C5E-2A4D-4D0A-317C-5715B096F34F}"/>
              </a:ext>
            </a:extLst>
          </p:cNvPr>
          <p:cNvSpPr/>
          <p:nvPr userDrawn="1"/>
        </p:nvSpPr>
        <p:spPr bwMode="auto">
          <a:xfrm>
            <a:off x="2766745" y="4707943"/>
            <a:ext cx="2036064" cy="316992"/>
          </a:xfrm>
          <a:prstGeom prst="roundRect">
            <a:avLst>
              <a:gd name="adj" fmla="val 6581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Mobile device management </a:t>
            </a:r>
          </a:p>
        </p:txBody>
      </p:sp>
      <p:sp>
        <p:nvSpPr>
          <p:cNvPr id="232" name="Rounded Rectangle 231">
            <a:hlinkClick r:id="" action="ppaction://noaction"/>
            <a:extLst>
              <a:ext uri="{FF2B5EF4-FFF2-40B4-BE49-F238E27FC236}">
                <a16:creationId xmlns:a16="http://schemas.microsoft.com/office/drawing/2014/main" id="{9890A416-92F8-942B-22E2-F91EE0822984}"/>
              </a:ext>
            </a:extLst>
          </p:cNvPr>
          <p:cNvSpPr/>
          <p:nvPr userDrawn="1"/>
        </p:nvSpPr>
        <p:spPr bwMode="auto">
          <a:xfrm>
            <a:off x="2766745" y="3995517"/>
            <a:ext cx="2036064" cy="316992"/>
          </a:xfrm>
          <a:prstGeom prst="roundRect">
            <a:avLst>
              <a:gd name="adj" fmla="val 6581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Non-human/service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account provisioning</a:t>
            </a:r>
          </a:p>
        </p:txBody>
      </p:sp>
      <p:sp>
        <p:nvSpPr>
          <p:cNvPr id="233" name="Rounded Rectangle 232">
            <a:hlinkClick r:id="" action="ppaction://noaction"/>
            <a:extLst>
              <a:ext uri="{FF2B5EF4-FFF2-40B4-BE49-F238E27FC236}">
                <a16:creationId xmlns:a16="http://schemas.microsoft.com/office/drawing/2014/main" id="{536A9C1B-EABC-6D2A-1320-C5CF3683663A}"/>
              </a:ext>
            </a:extLst>
          </p:cNvPr>
          <p:cNvSpPr/>
          <p:nvPr userDrawn="1"/>
        </p:nvSpPr>
        <p:spPr bwMode="auto">
          <a:xfrm>
            <a:off x="7364708" y="2328599"/>
            <a:ext cx="2036064" cy="316992"/>
          </a:xfrm>
          <a:prstGeom prst="roundRect">
            <a:avLst>
              <a:gd name="adj" fmla="val 6581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Remote access</a:t>
            </a:r>
          </a:p>
        </p:txBody>
      </p:sp>
      <p:sp>
        <p:nvSpPr>
          <p:cNvPr id="234" name="Rounded Rectangle 233">
            <a:hlinkClick r:id="" action="ppaction://noaction"/>
            <a:extLst>
              <a:ext uri="{FF2B5EF4-FFF2-40B4-BE49-F238E27FC236}">
                <a16:creationId xmlns:a16="http://schemas.microsoft.com/office/drawing/2014/main" id="{891A973E-D946-1BBB-FCEB-6B605C6CCE59}"/>
              </a:ext>
            </a:extLst>
          </p:cNvPr>
          <p:cNvSpPr/>
          <p:nvPr userDrawn="1"/>
        </p:nvSpPr>
        <p:spPr bwMode="auto">
          <a:xfrm>
            <a:off x="9654313" y="4707731"/>
            <a:ext cx="2036064" cy="316992"/>
          </a:xfrm>
          <a:prstGeom prst="roundRect">
            <a:avLst>
              <a:gd name="adj" fmla="val 6581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Enrollment</a:t>
            </a:r>
          </a:p>
        </p:txBody>
      </p:sp>
      <p:sp>
        <p:nvSpPr>
          <p:cNvPr id="235" name="Rounded Rectangle 234">
            <a:hlinkClick r:id="" action="ppaction://noaction"/>
            <a:extLst>
              <a:ext uri="{FF2B5EF4-FFF2-40B4-BE49-F238E27FC236}">
                <a16:creationId xmlns:a16="http://schemas.microsoft.com/office/drawing/2014/main" id="{F56F6416-BBEC-CC0C-1439-2CF0DDD3A65E}"/>
              </a:ext>
            </a:extLst>
          </p:cNvPr>
          <p:cNvSpPr/>
          <p:nvPr userDrawn="1"/>
        </p:nvSpPr>
        <p:spPr bwMode="auto">
          <a:xfrm>
            <a:off x="7364708" y="3390699"/>
            <a:ext cx="2036064" cy="316992"/>
          </a:xfrm>
          <a:prstGeom prst="roundRect">
            <a:avLst>
              <a:gd name="adj" fmla="val 6581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Risk-based and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adaptive authentication</a:t>
            </a:r>
          </a:p>
        </p:txBody>
      </p:sp>
      <p:sp>
        <p:nvSpPr>
          <p:cNvPr id="236" name="Rounded Rectangle 235">
            <a:hlinkClick r:id="" action="ppaction://noaction"/>
            <a:extLst>
              <a:ext uri="{FF2B5EF4-FFF2-40B4-BE49-F238E27FC236}">
                <a16:creationId xmlns:a16="http://schemas.microsoft.com/office/drawing/2014/main" id="{8D575754-6655-E41B-FC02-FF52C721FD22}"/>
              </a:ext>
            </a:extLst>
          </p:cNvPr>
          <p:cNvSpPr/>
          <p:nvPr userDrawn="1"/>
        </p:nvSpPr>
        <p:spPr bwMode="auto">
          <a:xfrm>
            <a:off x="2766745" y="4351731"/>
            <a:ext cx="2036064" cy="316992"/>
          </a:xfrm>
          <a:prstGeom prst="roundRect">
            <a:avLst>
              <a:gd name="adj" fmla="val 6581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Ongoing privilege management</a:t>
            </a:r>
          </a:p>
        </p:txBody>
      </p:sp>
      <p:sp>
        <p:nvSpPr>
          <p:cNvPr id="237" name="Rounded Rectangle 236">
            <a:hlinkClick r:id="" action="ppaction://noaction"/>
            <a:extLst>
              <a:ext uri="{FF2B5EF4-FFF2-40B4-BE49-F238E27FC236}">
                <a16:creationId xmlns:a16="http://schemas.microsoft.com/office/drawing/2014/main" id="{E6AE0B36-328A-973E-8D17-B079B1815C2C}"/>
              </a:ext>
            </a:extLst>
          </p:cNvPr>
          <p:cNvSpPr/>
          <p:nvPr userDrawn="1"/>
        </p:nvSpPr>
        <p:spPr bwMode="auto">
          <a:xfrm>
            <a:off x="7364708" y="5060495"/>
            <a:ext cx="2036064" cy="316992"/>
          </a:xfrm>
          <a:prstGeom prst="roundRect">
            <a:avLst>
              <a:gd name="adj" fmla="val 8598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Mobile apps</a:t>
            </a:r>
          </a:p>
        </p:txBody>
      </p:sp>
      <p:sp>
        <p:nvSpPr>
          <p:cNvPr id="238" name="Rounded Rectangle 237">
            <a:hlinkClick r:id="" action="ppaction://noaction"/>
            <a:extLst>
              <a:ext uri="{FF2B5EF4-FFF2-40B4-BE49-F238E27FC236}">
                <a16:creationId xmlns:a16="http://schemas.microsoft.com/office/drawing/2014/main" id="{8D14CBB7-2047-CED8-8DA4-92D06160261C}"/>
              </a:ext>
            </a:extLst>
          </p:cNvPr>
          <p:cNvSpPr/>
          <p:nvPr userDrawn="1"/>
        </p:nvSpPr>
        <p:spPr bwMode="auto">
          <a:xfrm>
            <a:off x="5074299" y="2328599"/>
            <a:ext cx="2036064" cy="316992"/>
          </a:xfrm>
          <a:prstGeom prst="roundRect">
            <a:avLst>
              <a:gd name="adj" fmla="val 6581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Coarse- and fine-grained </a:t>
            </a:r>
          </a:p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authorization control</a:t>
            </a:r>
          </a:p>
        </p:txBody>
      </p:sp>
      <p:sp>
        <p:nvSpPr>
          <p:cNvPr id="239" name="Rounded Rectangle 238">
            <a:hlinkClick r:id="" action="ppaction://noaction"/>
            <a:extLst>
              <a:ext uri="{FF2B5EF4-FFF2-40B4-BE49-F238E27FC236}">
                <a16:creationId xmlns:a16="http://schemas.microsoft.com/office/drawing/2014/main" id="{030C0B32-0E0F-74F9-42EB-AEA403A94DB1}"/>
              </a:ext>
            </a:extLst>
          </p:cNvPr>
          <p:cNvSpPr/>
          <p:nvPr userDrawn="1"/>
        </p:nvSpPr>
        <p:spPr bwMode="auto">
          <a:xfrm>
            <a:off x="9654313" y="2328599"/>
            <a:ext cx="2036064" cy="316992"/>
          </a:xfrm>
          <a:prstGeom prst="roundRect">
            <a:avLst>
              <a:gd name="adj" fmla="val 6581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Clinical/virtual desktops</a:t>
            </a:r>
          </a:p>
        </p:txBody>
      </p:sp>
      <p:sp>
        <p:nvSpPr>
          <p:cNvPr id="240" name="Rounded Rectangle 239">
            <a:hlinkClick r:id="" action="ppaction://noaction"/>
            <a:extLst>
              <a:ext uri="{FF2B5EF4-FFF2-40B4-BE49-F238E27FC236}">
                <a16:creationId xmlns:a16="http://schemas.microsoft.com/office/drawing/2014/main" id="{A55D49EE-2EA8-CF73-5B54-69784C645950}"/>
              </a:ext>
            </a:extLst>
          </p:cNvPr>
          <p:cNvSpPr/>
          <p:nvPr userDrawn="1"/>
        </p:nvSpPr>
        <p:spPr bwMode="auto">
          <a:xfrm>
            <a:off x="9654313" y="3036959"/>
            <a:ext cx="2036064" cy="316992"/>
          </a:xfrm>
          <a:prstGeom prst="roundRect">
            <a:avLst>
              <a:gd name="adj" fmla="val 6581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Medical devices</a:t>
            </a:r>
          </a:p>
        </p:txBody>
      </p:sp>
      <p:sp>
        <p:nvSpPr>
          <p:cNvPr id="241" name="Rounded Rectangle 240">
            <a:hlinkClick r:id="" action="ppaction://noaction"/>
            <a:extLst>
              <a:ext uri="{FF2B5EF4-FFF2-40B4-BE49-F238E27FC236}">
                <a16:creationId xmlns:a16="http://schemas.microsoft.com/office/drawing/2014/main" id="{E05D1B51-60AD-44FB-BB6F-C0BB5481D989}"/>
              </a:ext>
            </a:extLst>
          </p:cNvPr>
          <p:cNvSpPr/>
          <p:nvPr userDrawn="1"/>
        </p:nvSpPr>
        <p:spPr bwMode="auto">
          <a:xfrm>
            <a:off x="9654313" y="2683223"/>
            <a:ext cx="2036064" cy="316992"/>
          </a:xfrm>
          <a:prstGeom prst="roundRect">
            <a:avLst>
              <a:gd name="adj" fmla="val 8598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Shared mobile devices</a:t>
            </a:r>
          </a:p>
        </p:txBody>
      </p:sp>
      <p:sp>
        <p:nvSpPr>
          <p:cNvPr id="242" name="Rounded Rectangle 241">
            <a:hlinkClick r:id="" action="ppaction://noaction"/>
            <a:extLst>
              <a:ext uri="{FF2B5EF4-FFF2-40B4-BE49-F238E27FC236}">
                <a16:creationId xmlns:a16="http://schemas.microsoft.com/office/drawing/2014/main" id="{0BBA1657-6F91-3AD6-4159-DEA6C0091270}"/>
              </a:ext>
            </a:extLst>
          </p:cNvPr>
          <p:cNvSpPr/>
          <p:nvPr userDrawn="1"/>
        </p:nvSpPr>
        <p:spPr bwMode="auto">
          <a:xfrm>
            <a:off x="9654312" y="3390699"/>
            <a:ext cx="2036064" cy="316992"/>
          </a:xfrm>
          <a:prstGeom prst="roundRect">
            <a:avLst>
              <a:gd name="adj" fmla="val 6581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PAM and VPAM</a:t>
            </a:r>
          </a:p>
        </p:txBody>
      </p:sp>
      <p:sp>
        <p:nvSpPr>
          <p:cNvPr id="243" name="Healthcare and government standards">
            <a:hlinkClick r:id="" action="ppaction://noaction"/>
            <a:extLst>
              <a:ext uri="{FF2B5EF4-FFF2-40B4-BE49-F238E27FC236}">
                <a16:creationId xmlns:a16="http://schemas.microsoft.com/office/drawing/2014/main" id="{8C965CFE-8E8E-5FE9-F373-F1392842AC16}"/>
              </a:ext>
            </a:extLst>
          </p:cNvPr>
          <p:cNvSpPr/>
          <p:nvPr userDrawn="1"/>
        </p:nvSpPr>
        <p:spPr bwMode="auto">
          <a:xfrm>
            <a:off x="474481" y="2328599"/>
            <a:ext cx="2036064" cy="316992"/>
          </a:xfrm>
          <a:prstGeom prst="roundRect">
            <a:avLst>
              <a:gd name="adj" fmla="val 6581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Healthcare and</a:t>
            </a:r>
          </a:p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government standards</a:t>
            </a:r>
          </a:p>
        </p:txBody>
      </p:sp>
      <p:sp>
        <p:nvSpPr>
          <p:cNvPr id="244" name="Rounded Rectangle 243">
            <a:hlinkClick r:id="" action="ppaction://noaction"/>
            <a:extLst>
              <a:ext uri="{FF2B5EF4-FFF2-40B4-BE49-F238E27FC236}">
                <a16:creationId xmlns:a16="http://schemas.microsoft.com/office/drawing/2014/main" id="{FDCE90E7-909D-5A0E-CB06-B4DD2B457A08}"/>
              </a:ext>
            </a:extLst>
          </p:cNvPr>
          <p:cNvSpPr/>
          <p:nvPr userDrawn="1"/>
        </p:nvSpPr>
        <p:spPr bwMode="auto">
          <a:xfrm>
            <a:off x="474481" y="2680191"/>
            <a:ext cx="2036064" cy="316992"/>
          </a:xfrm>
          <a:prstGeom prst="roundRect">
            <a:avLst>
              <a:gd name="adj" fmla="val 6581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14377" fontAlgn="auto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Analytics and audit reports</a:t>
            </a:r>
          </a:p>
        </p:txBody>
      </p:sp>
      <p:sp>
        <p:nvSpPr>
          <p:cNvPr id="245" name="Rounded Rectangle 244">
            <a:hlinkClick r:id="" action="ppaction://noaction"/>
            <a:extLst>
              <a:ext uri="{FF2B5EF4-FFF2-40B4-BE49-F238E27FC236}">
                <a16:creationId xmlns:a16="http://schemas.microsoft.com/office/drawing/2014/main" id="{E41F7EDB-5974-AD24-660A-DFF3B442B2EC}"/>
              </a:ext>
            </a:extLst>
          </p:cNvPr>
          <p:cNvSpPr/>
          <p:nvPr userDrawn="1"/>
        </p:nvSpPr>
        <p:spPr bwMode="auto">
          <a:xfrm>
            <a:off x="474481" y="3995517"/>
            <a:ext cx="2036064" cy="316992"/>
          </a:xfrm>
          <a:prstGeom prst="roundRect">
            <a:avLst>
              <a:gd name="adj" fmla="val 8598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Anomaly detection</a:t>
            </a:r>
          </a:p>
        </p:txBody>
      </p:sp>
      <p:sp>
        <p:nvSpPr>
          <p:cNvPr id="246" name="Risk mitigation">
            <a:extLst>
              <a:ext uri="{FF2B5EF4-FFF2-40B4-BE49-F238E27FC236}">
                <a16:creationId xmlns:a16="http://schemas.microsoft.com/office/drawing/2014/main" id="{46A15828-6E3F-216E-5A27-1B007BBB67F0}"/>
              </a:ext>
            </a:extLst>
          </p:cNvPr>
          <p:cNvSpPr/>
          <p:nvPr userDrawn="1"/>
        </p:nvSpPr>
        <p:spPr bwMode="auto">
          <a:xfrm>
            <a:off x="364987" y="3555198"/>
            <a:ext cx="2060448" cy="37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RISK MITIGATION</a:t>
            </a:r>
          </a:p>
        </p:txBody>
      </p:sp>
      <p:grpSp>
        <p:nvGrpSpPr>
          <p:cNvPr id="247" name="FairWarning trigger">
            <a:extLst>
              <a:ext uri="{FF2B5EF4-FFF2-40B4-BE49-F238E27FC236}">
                <a16:creationId xmlns:a16="http://schemas.microsoft.com/office/drawing/2014/main" id="{CD0358DD-2652-DB5D-E396-234F3FDD339E}"/>
              </a:ext>
            </a:extLst>
          </p:cNvPr>
          <p:cNvGrpSpPr/>
          <p:nvPr userDrawn="1"/>
        </p:nvGrpSpPr>
        <p:grpSpPr>
          <a:xfrm>
            <a:off x="4148992" y="5899285"/>
            <a:ext cx="727373" cy="387299"/>
            <a:chOff x="7694036" y="4597589"/>
            <a:chExt cx="545530" cy="290474"/>
          </a:xfrm>
        </p:grpSpPr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DC19F720-C1B4-BC11-BAE2-1B9F4C9F1FDD}"/>
                </a:ext>
              </a:extLst>
            </p:cNvPr>
            <p:cNvSpPr/>
            <p:nvPr/>
          </p:nvSpPr>
          <p:spPr bwMode="auto">
            <a:xfrm>
              <a:off x="7760461" y="4597589"/>
              <a:ext cx="179420" cy="57040"/>
            </a:xfrm>
            <a:prstGeom prst="rect">
              <a:avLst/>
            </a:prstGeom>
            <a:solidFill>
              <a:srgbClr val="4E823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9FD5E058-5CD8-9DCD-691C-74B2795BB908}"/>
                </a:ext>
              </a:extLst>
            </p:cNvPr>
            <p:cNvSpPr/>
            <p:nvPr/>
          </p:nvSpPr>
          <p:spPr bwMode="auto">
            <a:xfrm>
              <a:off x="7694036" y="4653608"/>
              <a:ext cx="545530" cy="234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FairWarning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SecureLink</a:t>
              </a: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Privacy Monitor</a:t>
              </a:r>
            </a:p>
          </p:txBody>
        </p:sp>
      </p:grpSp>
      <p:sp>
        <p:nvSpPr>
          <p:cNvPr id="250" name="Rounded Rectangle 249">
            <a:hlinkClick r:id="" action="ppaction://noaction"/>
            <a:extLst>
              <a:ext uri="{FF2B5EF4-FFF2-40B4-BE49-F238E27FC236}">
                <a16:creationId xmlns:a16="http://schemas.microsoft.com/office/drawing/2014/main" id="{C62D17D2-22CC-B826-9344-9EC33546C993}"/>
              </a:ext>
            </a:extLst>
          </p:cNvPr>
          <p:cNvSpPr/>
          <p:nvPr userDrawn="1"/>
        </p:nvSpPr>
        <p:spPr bwMode="auto">
          <a:xfrm>
            <a:off x="474481" y="3031781"/>
            <a:ext cx="2036064" cy="316992"/>
          </a:xfrm>
          <a:prstGeom prst="roundRect">
            <a:avLst>
              <a:gd name="adj" fmla="val 6581"/>
            </a:avLst>
          </a:prstGeom>
          <a:noFill/>
          <a:ln w="635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EPCS reporting</a:t>
            </a:r>
          </a:p>
        </p:txBody>
      </p:sp>
      <p:grpSp>
        <p:nvGrpSpPr>
          <p:cNvPr id="252" name="Healthcare trigger">
            <a:extLst>
              <a:ext uri="{FF2B5EF4-FFF2-40B4-BE49-F238E27FC236}">
                <a16:creationId xmlns:a16="http://schemas.microsoft.com/office/drawing/2014/main" id="{0738D3F9-113A-CC0D-C59E-78C0386BA9CA}"/>
              </a:ext>
            </a:extLst>
          </p:cNvPr>
          <p:cNvGrpSpPr/>
          <p:nvPr userDrawn="1"/>
        </p:nvGrpSpPr>
        <p:grpSpPr>
          <a:xfrm>
            <a:off x="10426717" y="5893411"/>
            <a:ext cx="1075371" cy="242161"/>
            <a:chOff x="4537801" y="4593190"/>
            <a:chExt cx="806528" cy="181621"/>
          </a:xfrm>
        </p:grpSpPr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BE64BF78-F97B-8650-EFB3-32F2EF5E20C6}"/>
                </a:ext>
              </a:extLst>
            </p:cNvPr>
            <p:cNvSpPr/>
            <p:nvPr/>
          </p:nvSpPr>
          <p:spPr bwMode="auto">
            <a:xfrm>
              <a:off x="4683630" y="4593190"/>
              <a:ext cx="660699" cy="181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Healthcare</a:t>
              </a:r>
            </a:p>
          </p:txBody>
        </p:sp>
        <p:pic>
          <p:nvPicPr>
            <p:cNvPr id="254" name="Picture 253">
              <a:extLst>
                <a:ext uri="{FF2B5EF4-FFF2-40B4-BE49-F238E27FC236}">
                  <a16:creationId xmlns:a16="http://schemas.microsoft.com/office/drawing/2014/main" id="{EBC1C2E2-95C2-0D8E-3B9B-A56D50210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537801" y="4597589"/>
              <a:ext cx="169175" cy="170197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>
              <a:solidFill>
                <a:srgbClr val="FFFFFF">
                  <a:lumMod val="75000"/>
                </a:srgbClr>
              </a:solidFill>
            </a:ln>
          </p:spPr>
        </p:pic>
      </p:grpSp>
      <p:pic>
        <p:nvPicPr>
          <p:cNvPr id="255" name="Picture 254">
            <a:extLst>
              <a:ext uri="{FF2B5EF4-FFF2-40B4-BE49-F238E27FC236}">
                <a16:creationId xmlns:a16="http://schemas.microsoft.com/office/drawing/2014/main" id="{5D6CCF8A-0852-C296-582D-8377D4C9CF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5612" y="2402763"/>
            <a:ext cx="167653" cy="168667"/>
          </a:xfrm>
          <a:prstGeom prst="rect">
            <a:avLst/>
          </a:prstGeom>
          <a:solidFill>
            <a:srgbClr val="FFFFFF">
              <a:lumMod val="75000"/>
            </a:srgbClr>
          </a:solidFill>
          <a:ln>
            <a:solidFill>
              <a:srgbClr val="FFFFFF">
                <a:lumMod val="75000"/>
              </a:srgbClr>
            </a:solidFill>
          </a:ln>
        </p:spPr>
      </p:pic>
      <p:pic>
        <p:nvPicPr>
          <p:cNvPr id="256" name="Picture 255">
            <a:extLst>
              <a:ext uri="{FF2B5EF4-FFF2-40B4-BE49-F238E27FC236}">
                <a16:creationId xmlns:a16="http://schemas.microsoft.com/office/drawing/2014/main" id="{B39B2026-9651-5C31-57FE-4602A844E0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5612" y="4782105"/>
            <a:ext cx="167653" cy="168667"/>
          </a:xfrm>
          <a:prstGeom prst="rect">
            <a:avLst/>
          </a:prstGeom>
          <a:solidFill>
            <a:srgbClr val="FFFFFF">
              <a:lumMod val="75000"/>
            </a:srgbClr>
          </a:solidFill>
          <a:ln>
            <a:solidFill>
              <a:srgbClr val="FFFFFF">
                <a:lumMod val="75000"/>
              </a:srgbClr>
            </a:solidFill>
          </a:ln>
        </p:spPr>
      </p:pic>
      <p:pic>
        <p:nvPicPr>
          <p:cNvPr id="257" name="Picture 256">
            <a:extLst>
              <a:ext uri="{FF2B5EF4-FFF2-40B4-BE49-F238E27FC236}">
                <a16:creationId xmlns:a16="http://schemas.microsoft.com/office/drawing/2014/main" id="{34631CF5-1BA8-9619-F652-A63DC74672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53415" y="3111123"/>
            <a:ext cx="167653" cy="168667"/>
          </a:xfrm>
          <a:prstGeom prst="rect">
            <a:avLst/>
          </a:prstGeom>
          <a:solidFill>
            <a:srgbClr val="FFFFFF">
              <a:lumMod val="75000"/>
            </a:srgbClr>
          </a:solidFill>
          <a:ln>
            <a:solidFill>
              <a:srgbClr val="FFFFFF">
                <a:lumMod val="75000"/>
              </a:srgbClr>
            </a:solidFill>
          </a:ln>
        </p:spPr>
      </p:pic>
      <p:pic>
        <p:nvPicPr>
          <p:cNvPr id="258" name="Picture 257">
            <a:extLst>
              <a:ext uri="{FF2B5EF4-FFF2-40B4-BE49-F238E27FC236}">
                <a16:creationId xmlns:a16="http://schemas.microsoft.com/office/drawing/2014/main" id="{849BB449-976B-732C-3B66-CA74D5E181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53415" y="2402763"/>
            <a:ext cx="167653" cy="168667"/>
          </a:xfrm>
          <a:prstGeom prst="rect">
            <a:avLst/>
          </a:prstGeom>
          <a:solidFill>
            <a:srgbClr val="FFFFFF">
              <a:lumMod val="75000"/>
            </a:srgbClr>
          </a:solidFill>
          <a:ln>
            <a:solidFill>
              <a:srgbClr val="FFFFFF">
                <a:lumMod val="75000"/>
              </a:srgbClr>
            </a:solidFill>
          </a:ln>
        </p:spPr>
      </p:pic>
      <p:pic>
        <p:nvPicPr>
          <p:cNvPr id="259" name="Picture 258">
            <a:extLst>
              <a:ext uri="{FF2B5EF4-FFF2-40B4-BE49-F238E27FC236}">
                <a16:creationId xmlns:a16="http://schemas.microsoft.com/office/drawing/2014/main" id="{3BC0EB87-5759-30A6-9D70-40B5829B4A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5720" y="3105944"/>
            <a:ext cx="167653" cy="168667"/>
          </a:xfrm>
          <a:prstGeom prst="rect">
            <a:avLst/>
          </a:prstGeom>
          <a:solidFill>
            <a:srgbClr val="FFFFFF">
              <a:lumMod val="75000"/>
            </a:srgbClr>
          </a:solidFill>
          <a:ln>
            <a:solidFill>
              <a:srgbClr val="FFFFFF">
                <a:lumMod val="75000"/>
              </a:srgbClr>
            </a:solidFill>
          </a:ln>
        </p:spPr>
      </p:pic>
      <p:pic>
        <p:nvPicPr>
          <p:cNvPr id="260" name="Picture 259">
            <a:extLst>
              <a:ext uri="{FF2B5EF4-FFF2-40B4-BE49-F238E27FC236}">
                <a16:creationId xmlns:a16="http://schemas.microsoft.com/office/drawing/2014/main" id="{1A1721CE-1935-E331-578D-C7C6D9C7F8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55048" y="3111123"/>
            <a:ext cx="167653" cy="168667"/>
          </a:xfrm>
          <a:prstGeom prst="rect">
            <a:avLst/>
          </a:prstGeom>
          <a:solidFill>
            <a:srgbClr val="FFFFFF">
              <a:lumMod val="75000"/>
            </a:srgbClr>
          </a:solidFill>
          <a:ln>
            <a:solidFill>
              <a:srgbClr val="FFFFFF">
                <a:lumMod val="75000"/>
              </a:srgbClr>
            </a:solidFill>
          </a:ln>
        </p:spPr>
      </p:pic>
      <p:pic>
        <p:nvPicPr>
          <p:cNvPr id="261" name="Picture 260">
            <a:extLst>
              <a:ext uri="{FF2B5EF4-FFF2-40B4-BE49-F238E27FC236}">
                <a16:creationId xmlns:a16="http://schemas.microsoft.com/office/drawing/2014/main" id="{09087BC0-AC27-FAAF-7DBE-92D8D3DD7C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55048" y="2757385"/>
            <a:ext cx="167653" cy="168667"/>
          </a:xfrm>
          <a:prstGeom prst="rect">
            <a:avLst/>
          </a:prstGeom>
          <a:solidFill>
            <a:srgbClr val="FFFFFF">
              <a:lumMod val="75000"/>
            </a:srgbClr>
          </a:solidFill>
          <a:ln>
            <a:solidFill>
              <a:srgbClr val="FFFFFF">
                <a:lumMod val="75000"/>
              </a:srgbClr>
            </a:solidFill>
          </a:ln>
        </p:spPr>
      </p:pic>
      <p:pic>
        <p:nvPicPr>
          <p:cNvPr id="262" name="Picture 261">
            <a:extLst>
              <a:ext uri="{FF2B5EF4-FFF2-40B4-BE49-F238E27FC236}">
                <a16:creationId xmlns:a16="http://schemas.microsoft.com/office/drawing/2014/main" id="{A0E530C7-3B3F-58CF-3F8F-02BEF23261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5720" y="4426117"/>
            <a:ext cx="167653" cy="168667"/>
          </a:xfrm>
          <a:prstGeom prst="rect">
            <a:avLst/>
          </a:prstGeom>
          <a:solidFill>
            <a:srgbClr val="FFFFFF">
              <a:lumMod val="75000"/>
            </a:srgbClr>
          </a:solidFill>
          <a:ln>
            <a:solidFill>
              <a:srgbClr val="FFFFFF">
                <a:lumMod val="75000"/>
              </a:srgbClr>
            </a:solidFill>
          </a:ln>
        </p:spPr>
      </p:pic>
      <p:pic>
        <p:nvPicPr>
          <p:cNvPr id="263" name="Picture 262">
            <a:extLst>
              <a:ext uri="{FF2B5EF4-FFF2-40B4-BE49-F238E27FC236}">
                <a16:creationId xmlns:a16="http://schemas.microsoft.com/office/drawing/2014/main" id="{7634EDAC-1147-A4CE-60C8-4B327DE510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5720" y="4069680"/>
            <a:ext cx="167653" cy="168667"/>
          </a:xfrm>
          <a:prstGeom prst="rect">
            <a:avLst/>
          </a:prstGeom>
          <a:solidFill>
            <a:srgbClr val="FFFFFF">
              <a:lumMod val="75000"/>
            </a:srgbClr>
          </a:solidFill>
          <a:ln>
            <a:solidFill>
              <a:srgbClr val="FFFFFF">
                <a:lumMod val="75000"/>
              </a:srgbClr>
            </a:solidFill>
          </a:ln>
        </p:spPr>
      </p:pic>
      <p:pic>
        <p:nvPicPr>
          <p:cNvPr id="264" name="Picture 263">
            <a:extLst>
              <a:ext uri="{FF2B5EF4-FFF2-40B4-BE49-F238E27FC236}">
                <a16:creationId xmlns:a16="http://schemas.microsoft.com/office/drawing/2014/main" id="{B65BD30D-5FEE-53A2-7D19-B18B2915E5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53415" y="5134657"/>
            <a:ext cx="167653" cy="168667"/>
          </a:xfrm>
          <a:prstGeom prst="rect">
            <a:avLst/>
          </a:prstGeom>
          <a:solidFill>
            <a:srgbClr val="FFFFFF">
              <a:lumMod val="75000"/>
            </a:srgbClr>
          </a:solidFill>
          <a:ln>
            <a:solidFill>
              <a:srgbClr val="FFFFFF">
                <a:lumMod val="75000"/>
              </a:srgbClr>
            </a:solidFill>
          </a:ln>
        </p:spPr>
      </p:pic>
      <p:grpSp>
        <p:nvGrpSpPr>
          <p:cNvPr id="265" name="All products trigger">
            <a:extLst>
              <a:ext uri="{FF2B5EF4-FFF2-40B4-BE49-F238E27FC236}">
                <a16:creationId xmlns:a16="http://schemas.microsoft.com/office/drawing/2014/main" id="{E5D4716F-88E5-37C8-4AEC-98F73D582FFD}"/>
              </a:ext>
            </a:extLst>
          </p:cNvPr>
          <p:cNvGrpSpPr/>
          <p:nvPr userDrawn="1"/>
        </p:nvGrpSpPr>
        <p:grpSpPr>
          <a:xfrm>
            <a:off x="6912559" y="5899283"/>
            <a:ext cx="727373" cy="425285"/>
            <a:chOff x="8454205" y="4597589"/>
            <a:chExt cx="545530" cy="318964"/>
          </a:xfrm>
        </p:grpSpPr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403DEEC5-9848-172B-E872-17C177DCB699}"/>
                </a:ext>
              </a:extLst>
            </p:cNvPr>
            <p:cNvSpPr txBox="1"/>
            <p:nvPr/>
          </p:nvSpPr>
          <p:spPr bwMode="auto">
            <a:xfrm>
              <a:off x="8454205" y="4633071"/>
              <a:ext cx="545530" cy="283482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60960" tIns="48768" rIns="60960" rtlCol="0" anchor="t" anchorCtr="0">
              <a:sp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All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products</a:t>
              </a: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5431C0F4-C087-1271-D34C-4AEB899A0569}"/>
                </a:ext>
              </a:extLst>
            </p:cNvPr>
            <p:cNvSpPr/>
            <p:nvPr/>
          </p:nvSpPr>
          <p:spPr bwMode="auto">
            <a:xfrm>
              <a:off x="8506902" y="4597589"/>
              <a:ext cx="179420" cy="57040"/>
            </a:xfrm>
            <a:prstGeom prst="rect">
              <a:avLst/>
            </a:prstGeom>
            <a:solidFill>
              <a:srgbClr val="949598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8" name="Clear highlights" descr="Arrow Rotate left">
            <a:extLst>
              <a:ext uri="{FF2B5EF4-FFF2-40B4-BE49-F238E27FC236}">
                <a16:creationId xmlns:a16="http://schemas.microsoft.com/office/drawing/2014/main" id="{F99D2045-476C-7311-AFCC-4FC0D901EE9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26345" y="5895688"/>
            <a:ext cx="242161" cy="242161"/>
          </a:xfrm>
          <a:prstGeom prst="rect">
            <a:avLst/>
          </a:prstGeom>
        </p:spPr>
      </p:pic>
      <p:sp>
        <p:nvSpPr>
          <p:cNvPr id="269" name="TextBox 268">
            <a:hlinkClick r:id="" action="ppaction://noaction"/>
            <a:extLst>
              <a:ext uri="{FF2B5EF4-FFF2-40B4-BE49-F238E27FC236}">
                <a16:creationId xmlns:a16="http://schemas.microsoft.com/office/drawing/2014/main" id="{F4D242BD-94C7-6C79-DA3E-AB569E68AF64}"/>
              </a:ext>
            </a:extLst>
          </p:cNvPr>
          <p:cNvSpPr txBox="1"/>
          <p:nvPr userDrawn="1"/>
        </p:nvSpPr>
        <p:spPr bwMode="auto">
          <a:xfrm>
            <a:off x="6908439" y="5969397"/>
            <a:ext cx="915143" cy="343924"/>
          </a:xfrm>
          <a:prstGeom prst="round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60960" tIns="48768" rIns="60960" rtlCol="0" anchor="t" anchorCtr="0">
            <a:sp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Multiple Imprivata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id="{EF500239-AEFB-D7E6-EE42-7618479E12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5612" y="3105944"/>
            <a:ext cx="167653" cy="168667"/>
          </a:xfrm>
          <a:prstGeom prst="rect">
            <a:avLst/>
          </a:prstGeom>
          <a:solidFill>
            <a:srgbClr val="FFFFFF">
              <a:lumMod val="75000"/>
            </a:srgbClr>
          </a:solidFill>
          <a:ln>
            <a:solidFill>
              <a:srgbClr val="FFFFFF">
                <a:lumMod val="75000"/>
              </a:srgbClr>
            </a:solidFill>
          </a:ln>
        </p:spPr>
      </p:pic>
      <p:grpSp>
        <p:nvGrpSpPr>
          <p:cNvPr id="271" name="PAM trigger">
            <a:extLst>
              <a:ext uri="{FF2B5EF4-FFF2-40B4-BE49-F238E27FC236}">
                <a16:creationId xmlns:a16="http://schemas.microsoft.com/office/drawing/2014/main" id="{757330CC-162B-F43B-455A-63F61E6DBB11}"/>
              </a:ext>
            </a:extLst>
          </p:cNvPr>
          <p:cNvGrpSpPr/>
          <p:nvPr userDrawn="1"/>
        </p:nvGrpSpPr>
        <p:grpSpPr>
          <a:xfrm>
            <a:off x="4958239" y="5894429"/>
            <a:ext cx="727373" cy="387299"/>
            <a:chOff x="7694036" y="4597589"/>
            <a:chExt cx="545530" cy="290474"/>
          </a:xfrm>
        </p:grpSpPr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B04085DE-D05B-C687-50A3-0476AB6948EC}"/>
                </a:ext>
              </a:extLst>
            </p:cNvPr>
            <p:cNvSpPr/>
            <p:nvPr/>
          </p:nvSpPr>
          <p:spPr bwMode="auto">
            <a:xfrm>
              <a:off x="7760461" y="4597589"/>
              <a:ext cx="179420" cy="57040"/>
            </a:xfrm>
            <a:prstGeom prst="rect">
              <a:avLst/>
            </a:prstGeom>
            <a:solidFill>
              <a:srgbClr val="F1B48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2E2413F8-CBD8-FD96-3098-583197BD26FF}"/>
                </a:ext>
              </a:extLst>
            </p:cNvPr>
            <p:cNvSpPr/>
            <p:nvPr/>
          </p:nvSpPr>
          <p:spPr bwMode="auto">
            <a:xfrm>
              <a:off x="7694036" y="4653608"/>
              <a:ext cx="545530" cy="234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Privileged Access</a:t>
              </a:r>
              <a:b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Management</a:t>
              </a:r>
            </a:p>
          </p:txBody>
        </p:sp>
      </p:grpSp>
      <p:grpSp>
        <p:nvGrpSpPr>
          <p:cNvPr id="274" name="SecureLink trigger">
            <a:extLst>
              <a:ext uri="{FF2B5EF4-FFF2-40B4-BE49-F238E27FC236}">
                <a16:creationId xmlns:a16="http://schemas.microsoft.com/office/drawing/2014/main" id="{926C589E-A141-AF30-3641-B3A6EA25734C}"/>
              </a:ext>
            </a:extLst>
          </p:cNvPr>
          <p:cNvGrpSpPr/>
          <p:nvPr userDrawn="1"/>
        </p:nvGrpSpPr>
        <p:grpSpPr>
          <a:xfrm>
            <a:off x="5913284" y="5894429"/>
            <a:ext cx="727373" cy="387299"/>
            <a:chOff x="4434963" y="4516738"/>
            <a:chExt cx="545530" cy="290474"/>
          </a:xfrm>
        </p:grpSpPr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6F5DFEF5-B428-C9C7-40AA-EC67CC2B9E88}"/>
                </a:ext>
              </a:extLst>
            </p:cNvPr>
            <p:cNvSpPr/>
            <p:nvPr userDrawn="1"/>
          </p:nvSpPr>
          <p:spPr bwMode="auto">
            <a:xfrm>
              <a:off x="4501388" y="4516738"/>
              <a:ext cx="179420" cy="57040"/>
            </a:xfrm>
            <a:prstGeom prst="rect">
              <a:avLst/>
            </a:prstGeom>
            <a:solidFill>
              <a:srgbClr val="387FA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710A3006-A3FD-1313-2FFD-231654BD292C}"/>
                </a:ext>
              </a:extLst>
            </p:cNvPr>
            <p:cNvSpPr/>
            <p:nvPr userDrawn="1"/>
          </p:nvSpPr>
          <p:spPr bwMode="auto">
            <a:xfrm>
              <a:off x="4434963" y="4572757"/>
              <a:ext cx="545530" cy="234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 err="1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SecureLink</a:t>
              </a: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Enterprise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Access and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 err="1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SecureLink</a:t>
              </a: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Customer Connect</a:t>
              </a: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28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3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1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3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3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5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6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7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8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0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F1FD"/>
                                      </p:to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F1FD"/>
                                      </p:to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F1FD"/>
                                      </p:to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F1FD"/>
                                      </p:to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F1FD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5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F1FD"/>
                                      </p:to>
                                    </p:animClr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F1FD"/>
                                      </p:to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3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5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1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3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5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5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3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7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5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9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5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66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9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0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1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5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1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2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5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7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9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0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1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3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4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5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9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1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2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3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5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6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9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10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1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3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14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5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1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9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1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22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2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9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30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1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3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1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2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5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7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9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2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5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7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9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1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2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3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5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9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1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2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3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5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9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4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85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6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89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0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9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6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9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0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01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2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05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6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0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0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2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4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6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17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0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21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2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4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25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6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0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6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8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0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2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4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6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8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0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1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2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4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6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8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9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0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2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4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6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6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8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0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6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8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0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1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2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4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5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6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8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9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0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03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4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6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07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8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0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11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2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4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15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8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19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0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2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6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27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0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2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3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4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5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6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7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8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0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6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8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0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2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4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6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8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0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2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6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7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569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0" fill="hold">
                      <p:stCondLst>
                        <p:cond delay="0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3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74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5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7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9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1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82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3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5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86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7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9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94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5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7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98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9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60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5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606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9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610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1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3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614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5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8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9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1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9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3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4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5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7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9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40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1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4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5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7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4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1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52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3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5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56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7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9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60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1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3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64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5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6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9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1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72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3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5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76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7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9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80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1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3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84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5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8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9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1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92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3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5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96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9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00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1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3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04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5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0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9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1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12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1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9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3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5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7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9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1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3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7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9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1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3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5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9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1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3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5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758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9" fill="hold">
                      <p:stCondLst>
                        <p:cond delay="0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2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63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4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6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6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0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7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4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75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6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79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0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2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8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4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8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0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91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2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4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95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6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9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0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1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4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8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2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3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4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6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1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8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0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2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2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2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2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3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4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6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0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41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2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45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6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4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0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2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53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4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6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57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0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61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2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4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65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6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8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69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2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73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4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6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7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0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81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2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4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85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6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8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89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0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93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4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6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97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8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0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01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2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4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6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2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4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6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8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0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2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2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2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4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2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6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2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2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3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2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3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4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3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6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3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3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0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4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4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4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4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6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947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8" fill="hold">
                      <p:stCondLst>
                        <p:cond delay="0"/>
                      </p:stCondLst>
                      <p:childTnLst>
                        <p:par>
                          <p:cTn id="949" fill="hold">
                            <p:stCondLst>
                              <p:cond delay="0"/>
                            </p:stCondLst>
                            <p:childTnLst>
                              <p:par>
                                <p:cTn id="9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1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52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3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5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56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7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9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60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1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3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64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5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6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9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1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72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3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4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5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76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7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7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9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8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1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82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3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84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5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8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1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92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3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5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9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9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00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1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0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7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0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9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1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12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3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5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16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7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2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24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5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7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28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9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1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32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3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36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9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40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3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44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5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7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48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9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1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52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5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56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9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60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1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3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64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7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68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9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1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72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3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5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76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9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80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1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3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84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5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6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9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6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7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9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5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6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7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9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1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5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6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7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9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1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2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3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4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6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7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8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9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3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5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9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4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4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44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4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7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4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9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5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5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54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5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5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7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5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9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6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1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6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64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5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6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7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6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9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1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3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4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7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9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8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8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3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84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5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1186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7" fill="hold">
                      <p:stCondLst>
                        <p:cond delay="0"/>
                      </p:stCondLst>
                      <p:childTnLst>
                        <p:par>
                          <p:cTn id="1188" fill="hold">
                            <p:stCondLst>
                              <p:cond delay="0"/>
                            </p:stCondLst>
                            <p:childTnLst>
                              <p:par>
                                <p:cTn id="1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0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91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2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4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95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6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8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99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0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2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03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4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5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6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0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0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0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1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2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4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15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6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8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19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0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2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23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4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6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2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0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31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2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4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35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6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3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0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2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43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4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4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0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51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2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5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59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0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6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6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71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2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4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75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6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79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0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2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83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6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8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8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0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9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2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4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95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6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99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0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2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303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4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6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30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311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2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4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315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6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319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0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1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2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4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5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6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0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1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2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3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5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6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0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4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4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4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45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6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4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4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5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2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5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4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55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6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5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8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5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0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2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4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5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6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7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9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71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2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73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4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1375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6" fill="hold">
                      <p:stCondLst>
                        <p:cond delay="0"/>
                      </p:stCondLst>
                      <p:childTnLst>
                        <p:par>
                          <p:cTn id="1377" fill="hold">
                            <p:stCondLst>
                              <p:cond delay="0"/>
                            </p:stCondLst>
                            <p:childTnLst>
                              <p:par>
                                <p:cTn id="13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1400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1" fill="hold">
                      <p:stCondLst>
                        <p:cond delay="0"/>
                      </p:stCondLst>
                      <p:childTnLst>
                        <p:par>
                          <p:cTn id="1402" fill="hold">
                            <p:stCondLst>
                              <p:cond delay="0"/>
                            </p:stCondLst>
                            <p:childTnLst>
                              <p:par>
                                <p:cTn id="14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4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405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6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409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0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2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413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4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6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417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0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42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4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425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6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8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429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0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2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433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4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6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143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8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0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144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4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1445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6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144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2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145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4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6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145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0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461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2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465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6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46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0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2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473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4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6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47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0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1481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2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4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1485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6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8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1489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0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2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F1FD"/>
                                      </p:to>
                                    </p:animClr>
                                    <p:set>
                                      <p:cBhvr>
                                        <p:cTn id="1493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4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6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F1FD"/>
                                      </p:to>
                                    </p:animClr>
                                    <p:set>
                                      <p:cBhvr>
                                        <p:cTn id="1497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8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0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150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2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4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1505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150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2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1513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4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6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2ED"/>
                                      </p:to>
                                    </p:animClr>
                                    <p:set>
                                      <p:cBhvr>
                                        <p:cTn id="1517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8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0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2ED"/>
                                      </p:to>
                                    </p:animClr>
                                    <p:set>
                                      <p:cBhvr>
                                        <p:cTn id="152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4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2ED"/>
                                      </p:to>
                                    </p:animClr>
                                    <p:set>
                                      <p:cBhvr>
                                        <p:cTn id="1525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6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9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0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31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2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33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4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35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6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37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39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0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41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2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43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4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45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6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47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49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0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51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53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55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6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57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8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59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0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61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2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63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4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65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67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6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0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7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2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73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4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7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6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77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79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0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81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2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83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4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85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6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87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8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0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1591" restart="whenNotActive" fill="hold" evtFilter="cancelBubble" nodeType="interactiveSeq">
                <p:stCondLst>
                  <p:cond evt="onClick" delay="0">
                    <p:tgtEl>
                      <p:spTgt spid="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2" fill="hold">
                      <p:stCondLst>
                        <p:cond delay="0"/>
                      </p:stCondLst>
                      <p:childTnLst>
                        <p:par>
                          <p:cTn id="1593" fill="hold">
                            <p:stCondLst>
                              <p:cond delay="0"/>
                            </p:stCondLst>
                            <p:childTnLst>
                              <p:par>
                                <p:cTn id="15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5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96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7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9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00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3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04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5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0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9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1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12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3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5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16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7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9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20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1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3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24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5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2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9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3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5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36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7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9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40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44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5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4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1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52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3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5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56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9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60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6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6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1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72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3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5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76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9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80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1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8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5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7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8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1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92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3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5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96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7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9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700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1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3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704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5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7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708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9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1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712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3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5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716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19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2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2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3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2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5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2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2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9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3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1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3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3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5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3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9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4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4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4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4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7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4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9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5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5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5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5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5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7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5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9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6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61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6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6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6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65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6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67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6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69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7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71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7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73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7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7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7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77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7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79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8"/>
                  </p:tgtEl>
                </p:cond>
              </p:nextCondLst>
            </p:seq>
            <p:seq concurrent="1" nextAc="seek">
              <p:cTn id="1804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5" fill="hold">
                      <p:stCondLst>
                        <p:cond delay="0"/>
                      </p:stCondLst>
                      <p:childTnLst>
                        <p:par>
                          <p:cTn id="1806" fill="hold">
                            <p:stCondLst>
                              <p:cond delay="0"/>
                            </p:stCondLst>
                            <p:childTnLst>
                              <p:par>
                                <p:cTn id="1807" presetID="19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809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810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1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2" presetID="19" presetClass="emph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13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814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815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6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7" presetID="19" presetClass="emph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1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819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820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1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2" presetID="19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82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825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6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7" presetID="19" presetClass="emph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8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829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830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1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2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3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5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6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7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8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0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1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3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44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5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4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9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1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52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3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5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56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7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9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60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1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3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64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5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68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9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72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3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5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76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7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9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80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1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3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84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5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7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88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9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1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92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3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5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96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7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0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04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5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0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9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12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3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5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1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7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9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2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1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3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24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5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6" presetID="1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7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928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9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1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32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3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5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36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9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40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1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4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4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6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8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9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0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1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2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3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5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6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8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9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0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2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3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4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5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6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8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9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0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1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2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3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4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6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8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9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80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82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84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86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88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9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90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91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92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93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94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95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96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97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1998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9" fill="hold">
                      <p:stCondLst>
                        <p:cond delay="0"/>
                      </p:stCondLst>
                      <p:childTnLst>
                        <p:par>
                          <p:cTn id="2000" fill="hold">
                            <p:stCondLst>
                              <p:cond delay="0"/>
                            </p:stCondLst>
                            <p:childTnLst>
                              <p:par>
                                <p:cTn id="2001" presetID="19" presetClass="emph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02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87FAC"/>
                                      </p:to>
                                    </p:animClr>
                                    <p:animClr clrSpc="rgb" dir="cw">
                                      <p:cBhvr>
                                        <p:cTn id="2003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7FAC"/>
                                      </p:to>
                                    </p:animClr>
                                    <p:set>
                                      <p:cBhvr>
                                        <p:cTn id="2004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5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6" presetID="3" presetClass="emph" presetSubtype="2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07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9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10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1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3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14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5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1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9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1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22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3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5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26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7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9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30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3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5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7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3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1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42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3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5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46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9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50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1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5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5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5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9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1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62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3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6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7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1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3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74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5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7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9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1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82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86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7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9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90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1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3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94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5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7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98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9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01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02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3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05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06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7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0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1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2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13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14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15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16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1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18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19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20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21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22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23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24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25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26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2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28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29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30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31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32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33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34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35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36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3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38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39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40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1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42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3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44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5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46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48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50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51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52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5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54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55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56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5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58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59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60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61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62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63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5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7FAF"/>
                                      </p:to>
                                    </p:animClr>
                                    <p:set>
                                      <p:cBhvr>
                                        <p:cTn id="2166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9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7FAF"/>
                                      </p:to>
                                    </p:animClr>
                                    <p:set>
                                      <p:cBhvr>
                                        <p:cTn id="2170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1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7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7FAF"/>
                                      </p:to>
                                    </p:animClr>
                                    <p:set>
                                      <p:cBhvr>
                                        <p:cTn id="2174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5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7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7FAF"/>
                                      </p:to>
                                    </p:animClr>
                                    <p:set>
                                      <p:cBhvr>
                                        <p:cTn id="217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0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81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82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83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84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85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86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8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</p:childTnLst>
        </p:cTn>
      </p:par>
    </p:tnLst>
    <p:bldLst>
      <p:bldP spid="216" grpId="0" animBg="1"/>
      <p:bldP spid="216" grpId="1" animBg="1"/>
      <p:bldP spid="216" grpId="2" animBg="1"/>
      <p:bldP spid="216" grpId="3" animBg="1"/>
      <p:bldP spid="216" grpId="4" animBg="1"/>
      <p:bldP spid="216" grpId="5" animBg="1"/>
      <p:bldP spid="216" grpId="6" animBg="1"/>
      <p:bldP spid="216" grpId="7" animBg="1"/>
      <p:bldP spid="216" grpId="8" animBg="1"/>
      <p:bldP spid="216" grpId="9" animBg="1"/>
      <p:bldP spid="216" grpId="10" animBg="1"/>
      <p:bldP spid="217" grpId="0" animBg="1"/>
      <p:bldP spid="217" grpId="1" animBg="1"/>
      <p:bldP spid="217" grpId="2" animBg="1"/>
      <p:bldP spid="217" grpId="3" animBg="1"/>
      <p:bldP spid="217" grpId="4" animBg="1"/>
      <p:bldP spid="217" grpId="5" animBg="1"/>
      <p:bldP spid="217" grpId="6" animBg="1"/>
      <p:bldP spid="217" grpId="7" animBg="1"/>
      <p:bldP spid="217" grpId="8" animBg="1"/>
      <p:bldP spid="217" grpId="9" animBg="1"/>
      <p:bldP spid="217" grpId="10" animBg="1"/>
      <p:bldP spid="218" grpId="0" animBg="1"/>
      <p:bldP spid="218" grpId="1" animBg="1"/>
      <p:bldP spid="218" grpId="2" animBg="1"/>
      <p:bldP spid="218" grpId="3" animBg="1"/>
      <p:bldP spid="218" grpId="4" animBg="1"/>
      <p:bldP spid="218" grpId="5" animBg="1"/>
      <p:bldP spid="218" grpId="6" animBg="1"/>
      <p:bldP spid="218" grpId="7" animBg="1"/>
      <p:bldP spid="218" grpId="8" animBg="1"/>
      <p:bldP spid="218" grpId="9" animBg="1"/>
      <p:bldP spid="218" grpId="10" animBg="1"/>
      <p:bldP spid="218" grpId="11" animBg="1"/>
      <p:bldP spid="219" grpId="0" animBg="1"/>
      <p:bldP spid="219" grpId="1" animBg="1"/>
      <p:bldP spid="219" grpId="2" animBg="1"/>
      <p:bldP spid="219" grpId="3" animBg="1"/>
      <p:bldP spid="219" grpId="4" animBg="1"/>
      <p:bldP spid="219" grpId="5" animBg="1"/>
      <p:bldP spid="219" grpId="6" animBg="1"/>
      <p:bldP spid="219" grpId="7" animBg="1"/>
      <p:bldP spid="219" grpId="8" animBg="1"/>
      <p:bldP spid="219" grpId="9" animBg="1"/>
      <p:bldP spid="219" grpId="10" animBg="1"/>
      <p:bldP spid="219" grpId="11" animBg="1"/>
      <p:bldP spid="220" grpId="0" animBg="1"/>
      <p:bldP spid="220" grpId="1" animBg="1"/>
      <p:bldP spid="220" grpId="2" animBg="1"/>
      <p:bldP spid="220" grpId="3" animBg="1"/>
      <p:bldP spid="220" grpId="4" animBg="1"/>
      <p:bldP spid="220" grpId="5" animBg="1"/>
      <p:bldP spid="220" grpId="6" animBg="1"/>
      <p:bldP spid="220" grpId="7" animBg="1"/>
      <p:bldP spid="220" grpId="8" animBg="1"/>
      <p:bldP spid="220" grpId="9" animBg="1"/>
      <p:bldP spid="220" grpId="10" animBg="1"/>
      <p:bldP spid="220" grpId="11" animBg="1"/>
      <p:bldP spid="221" grpId="0" animBg="1"/>
      <p:bldP spid="221" grpId="1" animBg="1"/>
      <p:bldP spid="221" grpId="2" animBg="1"/>
      <p:bldP spid="221" grpId="3" animBg="1"/>
      <p:bldP spid="221" grpId="4" animBg="1"/>
      <p:bldP spid="221" grpId="5" animBg="1"/>
      <p:bldP spid="221" grpId="6" animBg="1"/>
      <p:bldP spid="221" grpId="7" animBg="1"/>
      <p:bldP spid="221" grpId="8" animBg="1"/>
      <p:bldP spid="221" grpId="9" animBg="1"/>
      <p:bldP spid="221" grpId="10" animBg="1"/>
      <p:bldP spid="221" grpId="11" animBg="1"/>
      <p:bldP spid="222" grpId="0" animBg="1"/>
      <p:bldP spid="222" grpId="1" animBg="1"/>
      <p:bldP spid="222" grpId="2" animBg="1"/>
      <p:bldP spid="222" grpId="3" animBg="1"/>
      <p:bldP spid="222" grpId="4" animBg="1"/>
      <p:bldP spid="222" grpId="5" animBg="1"/>
      <p:bldP spid="222" grpId="6" animBg="1"/>
      <p:bldP spid="222" grpId="7" animBg="1"/>
      <p:bldP spid="222" grpId="8" animBg="1"/>
      <p:bldP spid="222" grpId="9" animBg="1"/>
      <p:bldP spid="222" grpId="10" animBg="1"/>
      <p:bldP spid="222" grpId="11" animBg="1"/>
      <p:bldP spid="223" grpId="0" animBg="1"/>
      <p:bldP spid="223" grpId="1" animBg="1"/>
      <p:bldP spid="223" grpId="2" animBg="1"/>
      <p:bldP spid="223" grpId="3" animBg="1"/>
      <p:bldP spid="223" grpId="4" animBg="1"/>
      <p:bldP spid="223" grpId="5" animBg="1"/>
      <p:bldP spid="223" grpId="6" animBg="1"/>
      <p:bldP spid="223" grpId="7" animBg="1"/>
      <p:bldP spid="223" grpId="8" animBg="1"/>
      <p:bldP spid="223" grpId="9" animBg="1"/>
      <p:bldP spid="223" grpId="10" animBg="1"/>
      <p:bldP spid="223" grpId="11" animBg="1"/>
      <p:bldP spid="224" grpId="0" animBg="1"/>
      <p:bldP spid="224" grpId="1" animBg="1"/>
      <p:bldP spid="224" grpId="2" animBg="1"/>
      <p:bldP spid="224" grpId="3" animBg="1"/>
      <p:bldP spid="224" grpId="4" animBg="1"/>
      <p:bldP spid="224" grpId="5" animBg="1"/>
      <p:bldP spid="224" grpId="6" animBg="1"/>
      <p:bldP spid="224" grpId="7" animBg="1"/>
      <p:bldP spid="224" grpId="8" animBg="1"/>
      <p:bldP spid="224" grpId="9" animBg="1"/>
      <p:bldP spid="224" grpId="10" animBg="1"/>
      <p:bldP spid="224" grpId="11" animBg="1"/>
      <p:bldP spid="224" grpId="12" animBg="1"/>
      <p:bldP spid="225" grpId="0" animBg="1"/>
      <p:bldP spid="225" grpId="1" animBg="1"/>
      <p:bldP spid="225" grpId="2" animBg="1"/>
      <p:bldP spid="225" grpId="3" animBg="1"/>
      <p:bldP spid="225" grpId="4" animBg="1"/>
      <p:bldP spid="225" grpId="5" animBg="1"/>
      <p:bldP spid="225" grpId="6" animBg="1"/>
      <p:bldP spid="225" grpId="7" animBg="1"/>
      <p:bldP spid="225" grpId="8" animBg="1"/>
      <p:bldP spid="225" grpId="9" animBg="1"/>
      <p:bldP spid="225" grpId="10" animBg="1"/>
      <p:bldP spid="226" grpId="0" animBg="1"/>
      <p:bldP spid="226" grpId="1" animBg="1"/>
      <p:bldP spid="226" grpId="2" animBg="1"/>
      <p:bldP spid="226" grpId="3" animBg="1"/>
      <p:bldP spid="226" grpId="4" animBg="1"/>
      <p:bldP spid="226" grpId="5" animBg="1"/>
      <p:bldP spid="226" grpId="6" animBg="1"/>
      <p:bldP spid="226" grpId="7" animBg="1"/>
      <p:bldP spid="226" grpId="8" animBg="1"/>
      <p:bldP spid="226" grpId="9" animBg="1"/>
      <p:bldP spid="226" grpId="10" animBg="1"/>
      <p:bldP spid="227" grpId="0" animBg="1"/>
      <p:bldP spid="227" grpId="1" animBg="1"/>
      <p:bldP spid="227" grpId="2" animBg="1"/>
      <p:bldP spid="227" grpId="3" animBg="1"/>
      <p:bldP spid="227" grpId="4" animBg="1"/>
      <p:bldP spid="227" grpId="5" animBg="1"/>
      <p:bldP spid="227" grpId="6" animBg="1"/>
      <p:bldP spid="227" grpId="7" animBg="1"/>
      <p:bldP spid="227" grpId="8" animBg="1"/>
      <p:bldP spid="227" grpId="9" animBg="1"/>
      <p:bldP spid="227" grpId="10" animBg="1"/>
      <p:bldP spid="227" grpId="11" animBg="1"/>
      <p:bldP spid="228" grpId="0" animBg="1"/>
      <p:bldP spid="228" grpId="1" animBg="1"/>
      <p:bldP spid="228" grpId="2" animBg="1"/>
      <p:bldP spid="228" grpId="3" animBg="1"/>
      <p:bldP spid="228" grpId="4" animBg="1"/>
      <p:bldP spid="228" grpId="5" animBg="1"/>
      <p:bldP spid="228" grpId="6" animBg="1"/>
      <p:bldP spid="228" grpId="7" animBg="1"/>
      <p:bldP spid="228" grpId="8" animBg="1"/>
      <p:bldP spid="228" grpId="9" animBg="1"/>
      <p:bldP spid="228" grpId="10" animBg="1"/>
      <p:bldP spid="228" grpId="11" animBg="1"/>
      <p:bldP spid="229" grpId="0" animBg="1"/>
      <p:bldP spid="229" grpId="1" animBg="1"/>
      <p:bldP spid="229" grpId="2" animBg="1"/>
      <p:bldP spid="229" grpId="3" animBg="1"/>
      <p:bldP spid="229" grpId="4" animBg="1"/>
      <p:bldP spid="229" grpId="5" animBg="1"/>
      <p:bldP spid="229" grpId="6" animBg="1"/>
      <p:bldP spid="229" grpId="7" animBg="1"/>
      <p:bldP spid="229" grpId="8" animBg="1"/>
      <p:bldP spid="229" grpId="9" animBg="1"/>
      <p:bldP spid="229" grpId="10" animBg="1"/>
      <p:bldP spid="229" grpId="11" animBg="1"/>
      <p:bldP spid="230" grpId="0" animBg="1"/>
      <p:bldP spid="230" grpId="1" animBg="1"/>
      <p:bldP spid="230" grpId="2" animBg="1"/>
      <p:bldP spid="230" grpId="3" animBg="1"/>
      <p:bldP spid="230" grpId="4" animBg="1"/>
      <p:bldP spid="230" grpId="5" animBg="1"/>
      <p:bldP spid="230" grpId="6" animBg="1"/>
      <p:bldP spid="230" grpId="7" animBg="1"/>
      <p:bldP spid="230" grpId="8" animBg="1"/>
      <p:bldP spid="230" grpId="9" animBg="1"/>
      <p:bldP spid="230" grpId="10" animBg="1"/>
      <p:bldP spid="230" grpId="11" animBg="1"/>
      <p:bldP spid="231" grpId="0" animBg="1"/>
      <p:bldP spid="231" grpId="1" animBg="1"/>
      <p:bldP spid="231" grpId="2" animBg="1"/>
      <p:bldP spid="231" grpId="3" animBg="1"/>
      <p:bldP spid="231" grpId="4" animBg="1"/>
      <p:bldP spid="231" grpId="5" animBg="1"/>
      <p:bldP spid="231" grpId="6" animBg="1"/>
      <p:bldP spid="231" grpId="7" animBg="1"/>
      <p:bldP spid="231" grpId="8" animBg="1"/>
      <p:bldP spid="231" grpId="9" animBg="1"/>
      <p:bldP spid="231" grpId="10" animBg="1"/>
      <p:bldP spid="231" grpId="11" animBg="1"/>
      <p:bldP spid="232" grpId="0" animBg="1"/>
      <p:bldP spid="232" grpId="1" animBg="1"/>
      <p:bldP spid="232" grpId="2" animBg="1"/>
      <p:bldP spid="232" grpId="3" animBg="1"/>
      <p:bldP spid="232" grpId="4" animBg="1"/>
      <p:bldP spid="232" grpId="5" animBg="1"/>
      <p:bldP spid="232" grpId="6" animBg="1"/>
      <p:bldP spid="232" grpId="7" animBg="1"/>
      <p:bldP spid="232" grpId="8" animBg="1"/>
      <p:bldP spid="232" grpId="9" animBg="1"/>
      <p:bldP spid="232" grpId="10" animBg="1"/>
      <p:bldP spid="232" grpId="11" animBg="1"/>
      <p:bldP spid="233" grpId="0" animBg="1"/>
      <p:bldP spid="233" grpId="1" animBg="1"/>
      <p:bldP spid="233" grpId="2" animBg="1"/>
      <p:bldP spid="233" grpId="3" animBg="1"/>
      <p:bldP spid="233" grpId="4" animBg="1"/>
      <p:bldP spid="233" grpId="5" animBg="1"/>
      <p:bldP spid="233" grpId="6" animBg="1"/>
      <p:bldP spid="233" grpId="7" animBg="1"/>
      <p:bldP spid="233" grpId="8" animBg="1"/>
      <p:bldP spid="233" grpId="9" animBg="1"/>
      <p:bldP spid="233" grpId="10" animBg="1"/>
      <p:bldP spid="233" grpId="11" animBg="1"/>
      <p:bldP spid="234" grpId="0" animBg="1"/>
      <p:bldP spid="234" grpId="1" animBg="1"/>
      <p:bldP spid="234" grpId="2" animBg="1"/>
      <p:bldP spid="234" grpId="3" animBg="1"/>
      <p:bldP spid="234" grpId="4" animBg="1"/>
      <p:bldP spid="234" grpId="5" animBg="1"/>
      <p:bldP spid="234" grpId="6" animBg="1"/>
      <p:bldP spid="234" grpId="7" animBg="1"/>
      <p:bldP spid="234" grpId="8" animBg="1"/>
      <p:bldP spid="234" grpId="9" animBg="1"/>
      <p:bldP spid="234" grpId="10" animBg="1"/>
      <p:bldP spid="234" grpId="11" animBg="1"/>
      <p:bldP spid="235" grpId="0" animBg="1"/>
      <p:bldP spid="235" grpId="1" animBg="1"/>
      <p:bldP spid="235" grpId="2" animBg="1"/>
      <p:bldP spid="235" grpId="3" animBg="1"/>
      <p:bldP spid="235" grpId="4" animBg="1"/>
      <p:bldP spid="235" grpId="5" animBg="1"/>
      <p:bldP spid="235" grpId="6" animBg="1"/>
      <p:bldP spid="235" grpId="7" animBg="1"/>
      <p:bldP spid="235" grpId="8" animBg="1"/>
      <p:bldP spid="235" grpId="9" animBg="1"/>
      <p:bldP spid="235" grpId="10" animBg="1"/>
      <p:bldP spid="235" grpId="11" animBg="1"/>
      <p:bldP spid="236" grpId="0" animBg="1"/>
      <p:bldP spid="236" grpId="1" animBg="1"/>
      <p:bldP spid="236" grpId="2" animBg="1"/>
      <p:bldP spid="236" grpId="3" animBg="1"/>
      <p:bldP spid="236" grpId="4" animBg="1"/>
      <p:bldP spid="236" grpId="5" animBg="1"/>
      <p:bldP spid="236" grpId="6" animBg="1"/>
      <p:bldP spid="236" grpId="7" animBg="1"/>
      <p:bldP spid="236" grpId="8" animBg="1"/>
      <p:bldP spid="236" grpId="9" animBg="1"/>
      <p:bldP spid="236" grpId="10" animBg="1"/>
      <p:bldP spid="237" grpId="0" animBg="1"/>
      <p:bldP spid="237" grpId="1" animBg="1"/>
      <p:bldP spid="237" grpId="2" animBg="1"/>
      <p:bldP spid="237" grpId="3" animBg="1"/>
      <p:bldP spid="237" grpId="4" animBg="1"/>
      <p:bldP spid="237" grpId="5" animBg="1"/>
      <p:bldP spid="237" grpId="6" animBg="1"/>
      <p:bldP spid="237" grpId="7" animBg="1"/>
      <p:bldP spid="237" grpId="8" animBg="1"/>
      <p:bldP spid="237" grpId="9" animBg="1"/>
      <p:bldP spid="237" grpId="10" animBg="1"/>
      <p:bldP spid="237" grpId="11" animBg="1"/>
      <p:bldP spid="238" grpId="0" animBg="1"/>
      <p:bldP spid="238" grpId="1" animBg="1"/>
      <p:bldP spid="238" grpId="2" animBg="1"/>
      <p:bldP spid="238" grpId="3" animBg="1"/>
      <p:bldP spid="238" grpId="4" animBg="1"/>
      <p:bldP spid="238" grpId="5" animBg="1"/>
      <p:bldP spid="238" grpId="6" animBg="1"/>
      <p:bldP spid="238" grpId="7" animBg="1"/>
      <p:bldP spid="238" grpId="8" animBg="1"/>
      <p:bldP spid="238" grpId="9" animBg="1"/>
      <p:bldP spid="238" grpId="10" animBg="1"/>
      <p:bldP spid="238" grpId="11" animBg="1"/>
      <p:bldP spid="238" grpId="12" animBg="1"/>
      <p:bldP spid="239" grpId="0" animBg="1"/>
      <p:bldP spid="239" grpId="1" animBg="1"/>
      <p:bldP spid="239" grpId="2" animBg="1"/>
      <p:bldP spid="239" grpId="3" animBg="1"/>
      <p:bldP spid="239" grpId="4" animBg="1"/>
      <p:bldP spid="239" grpId="5" animBg="1"/>
      <p:bldP spid="239" grpId="6" animBg="1"/>
      <p:bldP spid="239" grpId="7" animBg="1"/>
      <p:bldP spid="239" grpId="8" animBg="1"/>
      <p:bldP spid="239" grpId="9" animBg="1"/>
      <p:bldP spid="239" grpId="10" animBg="1"/>
      <p:bldP spid="239" grpId="11" animBg="1"/>
      <p:bldP spid="240" grpId="0" animBg="1"/>
      <p:bldP spid="240" grpId="1" animBg="1"/>
      <p:bldP spid="240" grpId="2" animBg="1"/>
      <p:bldP spid="240" grpId="3" animBg="1"/>
      <p:bldP spid="240" grpId="4" animBg="1"/>
      <p:bldP spid="240" grpId="5" animBg="1"/>
      <p:bldP spid="240" grpId="6" animBg="1"/>
      <p:bldP spid="240" grpId="7" animBg="1"/>
      <p:bldP spid="240" grpId="8" animBg="1"/>
      <p:bldP spid="240" grpId="9" animBg="1"/>
      <p:bldP spid="240" grpId="10" animBg="1"/>
      <p:bldP spid="240" grpId="11" animBg="1"/>
      <p:bldP spid="241" grpId="0" animBg="1"/>
      <p:bldP spid="241" grpId="1" animBg="1"/>
      <p:bldP spid="241" grpId="2" animBg="1"/>
      <p:bldP spid="241" grpId="3" animBg="1"/>
      <p:bldP spid="241" grpId="4" animBg="1"/>
      <p:bldP spid="241" grpId="5" animBg="1"/>
      <p:bldP spid="241" grpId="6" animBg="1"/>
      <p:bldP spid="241" grpId="7" animBg="1"/>
      <p:bldP spid="241" grpId="8" animBg="1"/>
      <p:bldP spid="241" grpId="9" animBg="1"/>
      <p:bldP spid="241" grpId="10" animBg="1"/>
      <p:bldP spid="241" grpId="11" animBg="1"/>
      <p:bldP spid="242" grpId="0" animBg="1"/>
      <p:bldP spid="242" grpId="1" animBg="1"/>
      <p:bldP spid="242" grpId="2" animBg="1"/>
      <p:bldP spid="242" grpId="3" animBg="1"/>
      <p:bldP spid="242" grpId="4" animBg="1"/>
      <p:bldP spid="242" grpId="5" animBg="1"/>
      <p:bldP spid="242" grpId="6" animBg="1"/>
      <p:bldP spid="242" grpId="7" animBg="1"/>
      <p:bldP spid="242" grpId="8" animBg="1"/>
      <p:bldP spid="242" grpId="9" animBg="1"/>
      <p:bldP spid="242" grpId="10" animBg="1"/>
      <p:bldP spid="242" grpId="11" animBg="1"/>
      <p:bldP spid="242" grpId="12" animBg="1"/>
      <p:bldP spid="242" grpId="13" animBg="1"/>
      <p:bldP spid="243" grpId="0" animBg="1"/>
      <p:bldP spid="243" grpId="1" animBg="1"/>
      <p:bldP spid="243" grpId="2" animBg="1"/>
      <p:bldP spid="243" grpId="3" animBg="1"/>
      <p:bldP spid="243" grpId="4" animBg="1"/>
      <p:bldP spid="243" grpId="5" animBg="1"/>
      <p:bldP spid="243" grpId="6" animBg="1"/>
      <p:bldP spid="243" grpId="7" animBg="1"/>
      <p:bldP spid="243" grpId="8" animBg="1"/>
      <p:bldP spid="243" grpId="9" animBg="1"/>
      <p:bldP spid="243" grpId="10" animBg="1"/>
      <p:bldP spid="244" grpId="0" animBg="1"/>
      <p:bldP spid="244" grpId="1" animBg="1"/>
      <p:bldP spid="244" grpId="2" animBg="1"/>
      <p:bldP spid="244" grpId="3" animBg="1"/>
      <p:bldP spid="244" grpId="4" animBg="1"/>
      <p:bldP spid="244" grpId="5" animBg="1"/>
      <p:bldP spid="244" grpId="6" animBg="1"/>
      <p:bldP spid="244" grpId="7" animBg="1"/>
      <p:bldP spid="244" grpId="8" animBg="1"/>
      <p:bldP spid="244" grpId="9" animBg="1"/>
      <p:bldP spid="244" grpId="10" animBg="1"/>
      <p:bldP spid="245" grpId="0" animBg="1"/>
      <p:bldP spid="245" grpId="1" animBg="1"/>
      <p:bldP spid="245" grpId="2" animBg="1"/>
      <p:bldP spid="245" grpId="3" animBg="1"/>
      <p:bldP spid="245" grpId="4" animBg="1"/>
      <p:bldP spid="245" grpId="5" animBg="1"/>
      <p:bldP spid="245" grpId="6" animBg="1"/>
      <p:bldP spid="245" grpId="7" animBg="1"/>
      <p:bldP spid="245" grpId="8" animBg="1"/>
      <p:bldP spid="245" grpId="9" animBg="1"/>
      <p:bldP spid="245" grpId="10" animBg="1"/>
      <p:bldP spid="250" grpId="0" animBg="1"/>
      <p:bldP spid="250" grpId="1" animBg="1"/>
      <p:bldP spid="250" grpId="2" animBg="1"/>
      <p:bldP spid="250" grpId="3" animBg="1"/>
      <p:bldP spid="250" grpId="4" animBg="1"/>
      <p:bldP spid="250" grpId="5" animBg="1"/>
      <p:bldP spid="250" grpId="6" animBg="1"/>
      <p:bldP spid="250" grpId="7" animBg="1"/>
      <p:bldP spid="250" grpId="8" animBg="1"/>
      <p:bldP spid="250" grpId="9" animBg="1"/>
      <p:bldP spid="250" grpId="10" animBg="1"/>
      <p:bldP spid="250" grpId="11" animBg="1"/>
      <p:bldP spid="269" grpId="0" animBg="1"/>
      <p:bldP spid="269" grpId="1" animBg="1"/>
    </p:bld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-PRODUCTS-digital-identity-framewo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8944A63-1CD2-F5B0-6F74-783B6D5F7A06}"/>
              </a:ext>
            </a:extLst>
          </p:cNvPr>
          <p:cNvSpPr/>
          <p:nvPr userDrawn="1"/>
        </p:nvSpPr>
        <p:spPr>
          <a:xfrm>
            <a:off x="-22902" y="-1875"/>
            <a:ext cx="12237805" cy="6861750"/>
          </a:xfrm>
          <a:prstGeom prst="rect">
            <a:avLst/>
          </a:prstGeom>
          <a:solidFill>
            <a:srgbClr val="EB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6" name="Shadows">
            <a:extLst>
              <a:ext uri="{FF2B5EF4-FFF2-40B4-BE49-F238E27FC236}">
                <a16:creationId xmlns:a16="http://schemas.microsoft.com/office/drawing/2014/main" id="{B17F3B5A-E2F6-7B96-2843-A5BCF034DE15}"/>
              </a:ext>
            </a:extLst>
          </p:cNvPr>
          <p:cNvGrpSpPr/>
          <p:nvPr userDrawn="1"/>
        </p:nvGrpSpPr>
        <p:grpSpPr>
          <a:xfrm>
            <a:off x="343480" y="2080163"/>
            <a:ext cx="11505906" cy="3329968"/>
            <a:chOff x="343480" y="2051297"/>
            <a:chExt cx="11505906" cy="3329968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6CAACBA2-3651-51ED-2878-0A9818920C83}"/>
                </a:ext>
              </a:extLst>
            </p:cNvPr>
            <p:cNvSpPr/>
            <p:nvPr userDrawn="1"/>
          </p:nvSpPr>
          <p:spPr>
            <a:xfrm>
              <a:off x="343480" y="205129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ounded Rectangle 127">
              <a:extLst>
                <a:ext uri="{FF2B5EF4-FFF2-40B4-BE49-F238E27FC236}">
                  <a16:creationId xmlns:a16="http://schemas.microsoft.com/office/drawing/2014/main" id="{48174773-A466-BC3C-9A3E-D5F0B07EA5F4}"/>
                </a:ext>
              </a:extLst>
            </p:cNvPr>
            <p:cNvSpPr/>
            <p:nvPr userDrawn="1"/>
          </p:nvSpPr>
          <p:spPr>
            <a:xfrm>
              <a:off x="2688880" y="205129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CB154F38-4287-5D27-E208-2AD55CBDE478}"/>
                </a:ext>
              </a:extLst>
            </p:cNvPr>
            <p:cNvSpPr/>
            <p:nvPr userDrawn="1"/>
          </p:nvSpPr>
          <p:spPr>
            <a:xfrm>
              <a:off x="5031301" y="2058023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2AE7F78B-51FF-4785-5A70-A7DDE46258AE}"/>
                </a:ext>
              </a:extLst>
            </p:cNvPr>
            <p:cNvSpPr/>
            <p:nvPr userDrawn="1"/>
          </p:nvSpPr>
          <p:spPr>
            <a:xfrm>
              <a:off x="7372873" y="205129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9C895A99-3AB7-B56C-CB3D-F3AEC72A71E9}"/>
                </a:ext>
              </a:extLst>
            </p:cNvPr>
            <p:cNvSpPr/>
            <p:nvPr userDrawn="1"/>
          </p:nvSpPr>
          <p:spPr>
            <a:xfrm>
              <a:off x="9718834" y="205129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ounded Rectangle 131">
              <a:extLst>
                <a:ext uri="{FF2B5EF4-FFF2-40B4-BE49-F238E27FC236}">
                  <a16:creationId xmlns:a16="http://schemas.microsoft.com/office/drawing/2014/main" id="{AEDE2686-42B7-7D7E-2C52-1439FE7D474B}"/>
                </a:ext>
              </a:extLst>
            </p:cNvPr>
            <p:cNvSpPr/>
            <p:nvPr userDrawn="1"/>
          </p:nvSpPr>
          <p:spPr>
            <a:xfrm>
              <a:off x="343480" y="252437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id="{FCB3876F-B4A4-5DEC-FB6B-0F27743F11C9}"/>
                </a:ext>
              </a:extLst>
            </p:cNvPr>
            <p:cNvSpPr/>
            <p:nvPr userDrawn="1"/>
          </p:nvSpPr>
          <p:spPr>
            <a:xfrm>
              <a:off x="2688880" y="252437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FE308C2E-FDBD-B485-942C-EA2687B38E74}"/>
                </a:ext>
              </a:extLst>
            </p:cNvPr>
            <p:cNvSpPr/>
            <p:nvPr userDrawn="1"/>
          </p:nvSpPr>
          <p:spPr>
            <a:xfrm>
              <a:off x="5031301" y="252437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C04796FB-8E2D-7032-1136-EA7B1A7E7FF1}"/>
                </a:ext>
              </a:extLst>
            </p:cNvPr>
            <p:cNvSpPr/>
            <p:nvPr userDrawn="1"/>
          </p:nvSpPr>
          <p:spPr>
            <a:xfrm>
              <a:off x="7372873" y="252437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ounded Rectangle 135">
              <a:extLst>
                <a:ext uri="{FF2B5EF4-FFF2-40B4-BE49-F238E27FC236}">
                  <a16:creationId xmlns:a16="http://schemas.microsoft.com/office/drawing/2014/main" id="{F6C601F8-1770-ECA5-6E19-4BAD0C611040}"/>
                </a:ext>
              </a:extLst>
            </p:cNvPr>
            <p:cNvSpPr/>
            <p:nvPr userDrawn="1"/>
          </p:nvSpPr>
          <p:spPr>
            <a:xfrm>
              <a:off x="9718834" y="252437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71826B53-F014-66E2-9B1A-58D40D58D25B}"/>
                </a:ext>
              </a:extLst>
            </p:cNvPr>
            <p:cNvSpPr/>
            <p:nvPr userDrawn="1"/>
          </p:nvSpPr>
          <p:spPr>
            <a:xfrm>
              <a:off x="343480" y="2978901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ounded Rectangle 138">
              <a:extLst>
                <a:ext uri="{FF2B5EF4-FFF2-40B4-BE49-F238E27FC236}">
                  <a16:creationId xmlns:a16="http://schemas.microsoft.com/office/drawing/2014/main" id="{919827C2-8DA4-F8F6-A4FB-9ACF0189427A}"/>
                </a:ext>
              </a:extLst>
            </p:cNvPr>
            <p:cNvSpPr/>
            <p:nvPr userDrawn="1"/>
          </p:nvSpPr>
          <p:spPr>
            <a:xfrm>
              <a:off x="5031301" y="298562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056DD130-7F57-6320-F53A-DA6F8D082D9A}"/>
                </a:ext>
              </a:extLst>
            </p:cNvPr>
            <p:cNvSpPr/>
            <p:nvPr userDrawn="1"/>
          </p:nvSpPr>
          <p:spPr>
            <a:xfrm>
              <a:off x="7372873" y="2978901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1C33914A-00F2-8A66-E5E8-C67CCC65A7B3}"/>
                </a:ext>
              </a:extLst>
            </p:cNvPr>
            <p:cNvSpPr/>
            <p:nvPr userDrawn="1"/>
          </p:nvSpPr>
          <p:spPr>
            <a:xfrm>
              <a:off x="9718834" y="2978901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B21E47A5-020B-6322-76F4-04B639773307}"/>
                </a:ext>
              </a:extLst>
            </p:cNvPr>
            <p:cNvSpPr/>
            <p:nvPr userDrawn="1"/>
          </p:nvSpPr>
          <p:spPr>
            <a:xfrm>
              <a:off x="7372873" y="344674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9A0D61AD-EE83-5FF1-91CF-6BF0F8251045}"/>
                </a:ext>
              </a:extLst>
            </p:cNvPr>
            <p:cNvSpPr/>
            <p:nvPr userDrawn="1"/>
          </p:nvSpPr>
          <p:spPr>
            <a:xfrm>
              <a:off x="9718834" y="344674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55E47109-EC18-69E8-15A4-A75C24C6629C}"/>
                </a:ext>
              </a:extLst>
            </p:cNvPr>
            <p:cNvSpPr/>
            <p:nvPr userDrawn="1"/>
          </p:nvSpPr>
          <p:spPr>
            <a:xfrm>
              <a:off x="343480" y="425886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A42C07E8-0B5B-16AE-B904-1F3C47CA7FCD}"/>
                </a:ext>
              </a:extLst>
            </p:cNvPr>
            <p:cNvSpPr/>
            <p:nvPr userDrawn="1"/>
          </p:nvSpPr>
          <p:spPr>
            <a:xfrm>
              <a:off x="2688880" y="425886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A2D0C030-44DA-9FF4-8BDF-F6FB4C328E56}"/>
                </a:ext>
              </a:extLst>
            </p:cNvPr>
            <p:cNvSpPr/>
            <p:nvPr userDrawn="1"/>
          </p:nvSpPr>
          <p:spPr>
            <a:xfrm>
              <a:off x="5031301" y="425886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E866241B-E42B-E98B-9502-6A20CDF33339}"/>
                </a:ext>
              </a:extLst>
            </p:cNvPr>
            <p:cNvSpPr/>
            <p:nvPr userDrawn="1"/>
          </p:nvSpPr>
          <p:spPr>
            <a:xfrm>
              <a:off x="7372873" y="425886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ounded Rectangle 150">
              <a:extLst>
                <a:ext uri="{FF2B5EF4-FFF2-40B4-BE49-F238E27FC236}">
                  <a16:creationId xmlns:a16="http://schemas.microsoft.com/office/drawing/2014/main" id="{1679DAED-4D74-5A00-C567-CD0C0B025FE6}"/>
                </a:ext>
              </a:extLst>
            </p:cNvPr>
            <p:cNvSpPr/>
            <p:nvPr userDrawn="1"/>
          </p:nvSpPr>
          <p:spPr>
            <a:xfrm>
              <a:off x="9718834" y="425886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ounded Rectangle 151">
              <a:extLst>
                <a:ext uri="{FF2B5EF4-FFF2-40B4-BE49-F238E27FC236}">
                  <a16:creationId xmlns:a16="http://schemas.microsoft.com/office/drawing/2014/main" id="{25C5E8B4-92C6-8AE3-94D0-4A193B6D14D8}"/>
                </a:ext>
              </a:extLst>
            </p:cNvPr>
            <p:cNvSpPr/>
            <p:nvPr userDrawn="1"/>
          </p:nvSpPr>
          <p:spPr>
            <a:xfrm>
              <a:off x="343480" y="471401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ounded Rectangle 152">
              <a:extLst>
                <a:ext uri="{FF2B5EF4-FFF2-40B4-BE49-F238E27FC236}">
                  <a16:creationId xmlns:a16="http://schemas.microsoft.com/office/drawing/2014/main" id="{B966F452-BCDF-2D06-F4B5-784811D28B8F}"/>
                </a:ext>
              </a:extLst>
            </p:cNvPr>
            <p:cNvSpPr/>
            <p:nvPr userDrawn="1"/>
          </p:nvSpPr>
          <p:spPr>
            <a:xfrm>
              <a:off x="2688880" y="471401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871D0BE7-14E4-C109-60B2-376F48A6C9D1}"/>
                </a:ext>
              </a:extLst>
            </p:cNvPr>
            <p:cNvSpPr/>
            <p:nvPr userDrawn="1"/>
          </p:nvSpPr>
          <p:spPr>
            <a:xfrm>
              <a:off x="7372873" y="471401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ounded Rectangle 155">
              <a:extLst>
                <a:ext uri="{FF2B5EF4-FFF2-40B4-BE49-F238E27FC236}">
                  <a16:creationId xmlns:a16="http://schemas.microsoft.com/office/drawing/2014/main" id="{4C66CBB3-EB22-07EB-013A-CC09494BB7AC}"/>
                </a:ext>
              </a:extLst>
            </p:cNvPr>
            <p:cNvSpPr/>
            <p:nvPr userDrawn="1"/>
          </p:nvSpPr>
          <p:spPr>
            <a:xfrm>
              <a:off x="9718834" y="471401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ounded Rectangle 159">
              <a:extLst>
                <a:ext uri="{FF2B5EF4-FFF2-40B4-BE49-F238E27FC236}">
                  <a16:creationId xmlns:a16="http://schemas.microsoft.com/office/drawing/2014/main" id="{9974ACAA-1A94-2C94-7308-015D77C8D9A3}"/>
                </a:ext>
              </a:extLst>
            </p:cNvPr>
            <p:cNvSpPr/>
            <p:nvPr userDrawn="1"/>
          </p:nvSpPr>
          <p:spPr>
            <a:xfrm>
              <a:off x="7372873" y="518966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ounded Rectangle 160">
              <a:extLst>
                <a:ext uri="{FF2B5EF4-FFF2-40B4-BE49-F238E27FC236}">
                  <a16:creationId xmlns:a16="http://schemas.microsoft.com/office/drawing/2014/main" id="{E397F1EE-EF5D-B991-F606-E0E0B5E70043}"/>
                </a:ext>
              </a:extLst>
            </p:cNvPr>
            <p:cNvSpPr/>
            <p:nvPr userDrawn="1"/>
          </p:nvSpPr>
          <p:spPr>
            <a:xfrm>
              <a:off x="9718834" y="518966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ounded Rectangle 161">
              <a:extLst>
                <a:ext uri="{FF2B5EF4-FFF2-40B4-BE49-F238E27FC236}">
                  <a16:creationId xmlns:a16="http://schemas.microsoft.com/office/drawing/2014/main" id="{2B59E2AD-5355-2E31-50AD-D2993DD6220E}"/>
                </a:ext>
              </a:extLst>
            </p:cNvPr>
            <p:cNvSpPr/>
            <p:nvPr userDrawn="1"/>
          </p:nvSpPr>
          <p:spPr>
            <a:xfrm>
              <a:off x="343480" y="3787314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ounded Rectangle 162">
              <a:extLst>
                <a:ext uri="{FF2B5EF4-FFF2-40B4-BE49-F238E27FC236}">
                  <a16:creationId xmlns:a16="http://schemas.microsoft.com/office/drawing/2014/main" id="{9411EADA-C8F4-2419-47B8-B978ED7EAB45}"/>
                </a:ext>
              </a:extLst>
            </p:cNvPr>
            <p:cNvSpPr/>
            <p:nvPr userDrawn="1"/>
          </p:nvSpPr>
          <p:spPr>
            <a:xfrm>
              <a:off x="2688880" y="3787314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ounded Rectangle 163">
              <a:extLst>
                <a:ext uri="{FF2B5EF4-FFF2-40B4-BE49-F238E27FC236}">
                  <a16:creationId xmlns:a16="http://schemas.microsoft.com/office/drawing/2014/main" id="{E9521062-4A1D-DC8F-8C0C-4741C004E8D8}"/>
                </a:ext>
              </a:extLst>
            </p:cNvPr>
            <p:cNvSpPr/>
            <p:nvPr userDrawn="1"/>
          </p:nvSpPr>
          <p:spPr>
            <a:xfrm>
              <a:off x="2688880" y="333626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unded Rectangle 164">
              <a:extLst>
                <a:ext uri="{FF2B5EF4-FFF2-40B4-BE49-F238E27FC236}">
                  <a16:creationId xmlns:a16="http://schemas.microsoft.com/office/drawing/2014/main" id="{AF9EC78A-F727-4A2C-B39A-ED2998641970}"/>
                </a:ext>
              </a:extLst>
            </p:cNvPr>
            <p:cNvSpPr/>
            <p:nvPr userDrawn="1"/>
          </p:nvSpPr>
          <p:spPr>
            <a:xfrm>
              <a:off x="5030236" y="3787314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4" name="TextBox 183">
            <a:extLst>
              <a:ext uri="{FF2B5EF4-FFF2-40B4-BE49-F238E27FC236}">
                <a16:creationId xmlns:a16="http://schemas.microsoft.com/office/drawing/2014/main" id="{5336DC13-211D-9A49-A53F-3219CC7EC9ED}"/>
              </a:ext>
            </a:extLst>
          </p:cNvPr>
          <p:cNvSpPr txBox="1"/>
          <p:nvPr userDrawn="1"/>
        </p:nvSpPr>
        <p:spPr>
          <a:xfrm>
            <a:off x="765545" y="185370"/>
            <a:ext cx="10660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Imprivata Digital Identity Framework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94C378A1-F3C9-EE7C-55DB-DEBD4D7A5EB1}"/>
              </a:ext>
            </a:extLst>
          </p:cNvPr>
          <p:cNvSpPr/>
          <p:nvPr userDrawn="1"/>
        </p:nvSpPr>
        <p:spPr bwMode="auto">
          <a:xfrm>
            <a:off x="344083" y="1592487"/>
            <a:ext cx="1917005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4970B222-4F98-CF2E-AD02-4F439A806684}"/>
              </a:ext>
            </a:extLst>
          </p:cNvPr>
          <p:cNvSpPr/>
          <p:nvPr userDrawn="1"/>
        </p:nvSpPr>
        <p:spPr bwMode="auto">
          <a:xfrm>
            <a:off x="2684407" y="1592487"/>
            <a:ext cx="2130636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provider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B174CE10-3428-E443-5736-8ACE671AA9B9}"/>
              </a:ext>
            </a:extLst>
          </p:cNvPr>
          <p:cNvSpPr/>
          <p:nvPr userDrawn="1"/>
        </p:nvSpPr>
        <p:spPr bwMode="auto">
          <a:xfrm>
            <a:off x="5030870" y="1592487"/>
            <a:ext cx="2182587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Roles and policies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EB54A6CD-9230-65C0-2C06-B5453029AEEC}"/>
              </a:ext>
            </a:extLst>
          </p:cNvPr>
          <p:cNvSpPr/>
          <p:nvPr userDrawn="1"/>
        </p:nvSpPr>
        <p:spPr bwMode="auto">
          <a:xfrm>
            <a:off x="5027509" y="3319208"/>
            <a:ext cx="2133013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assurance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4E138F8-5A2D-F4E7-D8E9-5235D5519093}"/>
              </a:ext>
            </a:extLst>
          </p:cNvPr>
          <p:cNvSpPr/>
          <p:nvPr userDrawn="1"/>
        </p:nvSpPr>
        <p:spPr bwMode="auto">
          <a:xfrm>
            <a:off x="7361857" y="3777584"/>
            <a:ext cx="2142618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Single sign-on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EF3B9ADB-8057-D5CF-DEFB-3B36FC64C435}"/>
              </a:ext>
            </a:extLst>
          </p:cNvPr>
          <p:cNvSpPr/>
          <p:nvPr userDrawn="1"/>
        </p:nvSpPr>
        <p:spPr bwMode="auto">
          <a:xfrm>
            <a:off x="9715620" y="1565224"/>
            <a:ext cx="2084398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Access control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6FFA3475-30A8-E2FA-232B-8D6710A62299}"/>
              </a:ext>
            </a:extLst>
          </p:cNvPr>
          <p:cNvSpPr/>
          <p:nvPr userDrawn="1"/>
        </p:nvSpPr>
        <p:spPr bwMode="auto">
          <a:xfrm>
            <a:off x="2685391" y="2875052"/>
            <a:ext cx="2152244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Lifecycle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31DBC8EF-97BD-E832-360D-82D14E7A2AED}"/>
              </a:ext>
            </a:extLst>
          </p:cNvPr>
          <p:cNvSpPr/>
          <p:nvPr userDrawn="1"/>
        </p:nvSpPr>
        <p:spPr bwMode="auto">
          <a:xfrm>
            <a:off x="7370543" y="1592486"/>
            <a:ext cx="2133929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Multifactor authentication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98821A16-8DAA-51B6-DF6F-010C9B61BCB3}"/>
              </a:ext>
            </a:extLst>
          </p:cNvPr>
          <p:cNvSpPr/>
          <p:nvPr userDrawn="1"/>
        </p:nvSpPr>
        <p:spPr bwMode="auto">
          <a:xfrm>
            <a:off x="9713579" y="3777584"/>
            <a:ext cx="2075932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Self-service</a:t>
            </a:r>
          </a:p>
        </p:txBody>
      </p: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1489CA79-3678-D6CC-7575-8D74167461A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73034" y="5567720"/>
            <a:ext cx="11473454" cy="0"/>
          </a:xfrm>
          <a:prstGeom prst="line">
            <a:avLst/>
          </a:prstGeom>
          <a:solidFill>
            <a:srgbClr val="AE168E"/>
          </a:solidFill>
          <a:ln w="12700" cap="sq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6" name="Rounded Rectangle 215">
            <a:hlinkClick r:id="" action="ppaction://noaction"/>
            <a:extLst>
              <a:ext uri="{FF2B5EF4-FFF2-40B4-BE49-F238E27FC236}">
                <a16:creationId xmlns:a16="http://schemas.microsoft.com/office/drawing/2014/main" id="{C7E99BD2-0231-6967-BD96-BF05D768B5CA}"/>
              </a:ext>
            </a:extLst>
          </p:cNvPr>
          <p:cNvSpPr/>
          <p:nvPr userDrawn="1"/>
        </p:nvSpPr>
        <p:spPr bwMode="auto">
          <a:xfrm>
            <a:off x="9713578" y="4994419"/>
            <a:ext cx="2125680" cy="384048"/>
          </a:xfrm>
          <a:prstGeom prst="roundRect">
            <a:avLst>
              <a:gd name="adj" fmla="val 4564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 self check-in</a:t>
            </a:r>
          </a:p>
        </p:txBody>
      </p:sp>
      <p:sp>
        <p:nvSpPr>
          <p:cNvPr id="217" name="Rounded Rectangle 216">
            <a:hlinkClick r:id="" action="ppaction://noaction"/>
            <a:extLst>
              <a:ext uri="{FF2B5EF4-FFF2-40B4-BE49-F238E27FC236}">
                <a16:creationId xmlns:a16="http://schemas.microsoft.com/office/drawing/2014/main" id="{DB3E77F6-30F7-8F3C-9179-50BA24D4EBC7}"/>
              </a:ext>
            </a:extLst>
          </p:cNvPr>
          <p:cNvSpPr/>
          <p:nvPr userDrawn="1"/>
        </p:nvSpPr>
        <p:spPr bwMode="auto">
          <a:xfrm>
            <a:off x="341439" y="4521617"/>
            <a:ext cx="213213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 safety: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records de-dupe, EMPI </a:t>
            </a:r>
          </a:p>
        </p:txBody>
      </p:sp>
      <p:sp>
        <p:nvSpPr>
          <p:cNvPr id="219" name="Rounded Rectangle 218">
            <a:hlinkClick r:id="" action="ppaction://noaction"/>
            <a:extLst>
              <a:ext uri="{FF2B5EF4-FFF2-40B4-BE49-F238E27FC236}">
                <a16:creationId xmlns:a16="http://schemas.microsoft.com/office/drawing/2014/main" id="{1A983487-6236-2091-AAA2-2CB6034B1917}"/>
              </a:ext>
            </a:extLst>
          </p:cNvPr>
          <p:cNvSpPr/>
          <p:nvPr userDrawn="1"/>
        </p:nvSpPr>
        <p:spPr bwMode="auto">
          <a:xfrm>
            <a:off x="2684473" y="2327127"/>
            <a:ext cx="2132194" cy="384048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Directory federation</a:t>
            </a:r>
          </a:p>
        </p:txBody>
      </p:sp>
      <p:sp>
        <p:nvSpPr>
          <p:cNvPr id="220" name="Rounded Rectangle 219">
            <a:hlinkClick r:id="" action="ppaction://noaction"/>
            <a:extLst>
              <a:ext uri="{FF2B5EF4-FFF2-40B4-BE49-F238E27FC236}">
                <a16:creationId xmlns:a16="http://schemas.microsoft.com/office/drawing/2014/main" id="{068D0C02-F232-4E12-BDB1-226A2EF33D51}"/>
              </a:ext>
            </a:extLst>
          </p:cNvPr>
          <p:cNvSpPr/>
          <p:nvPr userDrawn="1"/>
        </p:nvSpPr>
        <p:spPr bwMode="auto">
          <a:xfrm>
            <a:off x="5032355" y="2327127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 access policies</a:t>
            </a:r>
          </a:p>
        </p:txBody>
      </p:sp>
      <p:sp>
        <p:nvSpPr>
          <p:cNvPr id="222" name="Rounded Rectangle 221">
            <a:hlinkClick r:id="" action="ppaction://noaction"/>
            <a:extLst>
              <a:ext uri="{FF2B5EF4-FFF2-40B4-BE49-F238E27FC236}">
                <a16:creationId xmlns:a16="http://schemas.microsoft.com/office/drawing/2014/main" id="{A78FECDF-B64B-BA4A-D702-DD234CC9351D}"/>
              </a:ext>
            </a:extLst>
          </p:cNvPr>
          <p:cNvSpPr/>
          <p:nvPr userDrawn="1"/>
        </p:nvSpPr>
        <p:spPr bwMode="auto">
          <a:xfrm>
            <a:off x="7371461" y="4521617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Legacy apps</a:t>
            </a:r>
          </a:p>
        </p:txBody>
      </p:sp>
      <p:sp>
        <p:nvSpPr>
          <p:cNvPr id="223" name="Rounded Rectangle 222">
            <a:hlinkClick r:id="" action="ppaction://noaction"/>
            <a:extLst>
              <a:ext uri="{FF2B5EF4-FFF2-40B4-BE49-F238E27FC236}">
                <a16:creationId xmlns:a16="http://schemas.microsoft.com/office/drawing/2014/main" id="{385A5A92-13BE-A502-D6E5-A94524FAD09F}"/>
              </a:ext>
            </a:extLst>
          </p:cNvPr>
          <p:cNvSpPr/>
          <p:nvPr userDrawn="1"/>
        </p:nvSpPr>
        <p:spPr bwMode="auto">
          <a:xfrm>
            <a:off x="5032355" y="2787591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One identity / multiple roles</a:t>
            </a:r>
          </a:p>
        </p:txBody>
      </p:sp>
      <p:sp>
        <p:nvSpPr>
          <p:cNvPr id="225" name="Rounded Rectangle 224">
            <a:hlinkClick r:id="" action="ppaction://noaction"/>
            <a:extLst>
              <a:ext uri="{FF2B5EF4-FFF2-40B4-BE49-F238E27FC236}">
                <a16:creationId xmlns:a16="http://schemas.microsoft.com/office/drawing/2014/main" id="{C2E3CD29-09EE-D9E8-50DF-98C2C93AF6EE}"/>
              </a:ext>
            </a:extLst>
          </p:cNvPr>
          <p:cNvSpPr/>
          <p:nvPr userDrawn="1"/>
        </p:nvSpPr>
        <p:spPr bwMode="auto">
          <a:xfrm>
            <a:off x="2684473" y="1856862"/>
            <a:ext cx="2132194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store</a:t>
            </a:r>
          </a:p>
        </p:txBody>
      </p:sp>
      <p:sp>
        <p:nvSpPr>
          <p:cNvPr id="228" name="Rounded Rectangle 227">
            <a:hlinkClick r:id="" action="ppaction://noaction"/>
            <a:extLst>
              <a:ext uri="{FF2B5EF4-FFF2-40B4-BE49-F238E27FC236}">
                <a16:creationId xmlns:a16="http://schemas.microsoft.com/office/drawing/2014/main" id="{50ECA0FA-64F1-02B5-0899-08587AB9D0EA}"/>
              </a:ext>
            </a:extLst>
          </p:cNvPr>
          <p:cNvSpPr/>
          <p:nvPr userDrawn="1"/>
        </p:nvSpPr>
        <p:spPr bwMode="auto">
          <a:xfrm>
            <a:off x="7371461" y="2331804"/>
            <a:ext cx="2130552" cy="384048"/>
          </a:xfrm>
          <a:prstGeom prst="roundRect">
            <a:avLst>
              <a:gd name="adj" fmla="val 4564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EPCS</a:t>
            </a:r>
          </a:p>
        </p:txBody>
      </p:sp>
      <p:sp>
        <p:nvSpPr>
          <p:cNvPr id="229" name="Rounded Rectangle 228">
            <a:hlinkClick r:id="" action="ppaction://noaction"/>
            <a:extLst>
              <a:ext uri="{FF2B5EF4-FFF2-40B4-BE49-F238E27FC236}">
                <a16:creationId xmlns:a16="http://schemas.microsoft.com/office/drawing/2014/main" id="{D61EB474-B8EF-84CB-9ED0-C0C4D106EBCC}"/>
              </a:ext>
            </a:extLst>
          </p:cNvPr>
          <p:cNvSpPr/>
          <p:nvPr userDrawn="1"/>
        </p:nvSpPr>
        <p:spPr bwMode="auto">
          <a:xfrm>
            <a:off x="7371461" y="2787591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Clinical workflow authentication</a:t>
            </a:r>
          </a:p>
        </p:txBody>
      </p:sp>
      <p:sp>
        <p:nvSpPr>
          <p:cNvPr id="230" name="Rounded Rectangle 229">
            <a:hlinkClick r:id="" action="ppaction://noaction"/>
            <a:extLst>
              <a:ext uri="{FF2B5EF4-FFF2-40B4-BE49-F238E27FC236}">
                <a16:creationId xmlns:a16="http://schemas.microsoft.com/office/drawing/2014/main" id="{1A0E4D16-5CD8-05B1-A01D-57287875BADD}"/>
              </a:ext>
            </a:extLst>
          </p:cNvPr>
          <p:cNvSpPr/>
          <p:nvPr userDrawn="1"/>
        </p:nvSpPr>
        <p:spPr bwMode="auto">
          <a:xfrm>
            <a:off x="2684491" y="3137287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User provisioning,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including non-employees</a:t>
            </a:r>
          </a:p>
        </p:txBody>
      </p:sp>
      <p:sp>
        <p:nvSpPr>
          <p:cNvPr id="231" name="Rounded Rectangle 230">
            <a:hlinkClick r:id="" action="ppaction://noaction"/>
            <a:extLst>
              <a:ext uri="{FF2B5EF4-FFF2-40B4-BE49-F238E27FC236}">
                <a16:creationId xmlns:a16="http://schemas.microsoft.com/office/drawing/2014/main" id="{E78D3C5E-2A4D-4D0A-317C-5715B096F34F}"/>
              </a:ext>
            </a:extLst>
          </p:cNvPr>
          <p:cNvSpPr/>
          <p:nvPr userDrawn="1"/>
        </p:nvSpPr>
        <p:spPr bwMode="auto">
          <a:xfrm>
            <a:off x="2684491" y="4521617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Mobile device management </a:t>
            </a:r>
          </a:p>
        </p:txBody>
      </p:sp>
      <p:sp>
        <p:nvSpPr>
          <p:cNvPr id="233" name="Remote access / secondary authentication">
            <a:hlinkClick r:id="" action="ppaction://noaction"/>
            <a:extLst>
              <a:ext uri="{FF2B5EF4-FFF2-40B4-BE49-F238E27FC236}">
                <a16:creationId xmlns:a16="http://schemas.microsoft.com/office/drawing/2014/main" id="{536A9C1B-EABC-6D2A-1320-C5CF3683663A}"/>
              </a:ext>
            </a:extLst>
          </p:cNvPr>
          <p:cNvSpPr/>
          <p:nvPr userDrawn="1"/>
        </p:nvSpPr>
        <p:spPr bwMode="auto">
          <a:xfrm>
            <a:off x="7371461" y="1856862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Remote access / Secondary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authentication</a:t>
            </a:r>
          </a:p>
        </p:txBody>
      </p:sp>
      <p:sp>
        <p:nvSpPr>
          <p:cNvPr id="234" name="Rounded Rectangle 233">
            <a:hlinkClick r:id="" action="ppaction://noaction"/>
            <a:extLst>
              <a:ext uri="{FF2B5EF4-FFF2-40B4-BE49-F238E27FC236}">
                <a16:creationId xmlns:a16="http://schemas.microsoft.com/office/drawing/2014/main" id="{891A973E-D946-1BBB-FCEB-6B605C6CCE59}"/>
              </a:ext>
            </a:extLst>
          </p:cNvPr>
          <p:cNvSpPr/>
          <p:nvPr userDrawn="1"/>
        </p:nvSpPr>
        <p:spPr bwMode="auto">
          <a:xfrm>
            <a:off x="9713578" y="4521617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Enrollment</a:t>
            </a:r>
          </a:p>
        </p:txBody>
      </p:sp>
      <p:sp>
        <p:nvSpPr>
          <p:cNvPr id="235" name="Rounded Rectangle 234">
            <a:hlinkClick r:id="" action="ppaction://noaction"/>
            <a:extLst>
              <a:ext uri="{FF2B5EF4-FFF2-40B4-BE49-F238E27FC236}">
                <a16:creationId xmlns:a16="http://schemas.microsoft.com/office/drawing/2014/main" id="{F56F6416-BBEC-CC0C-1439-2CF0DDD3A65E}"/>
              </a:ext>
            </a:extLst>
          </p:cNvPr>
          <p:cNvSpPr/>
          <p:nvPr userDrawn="1"/>
        </p:nvSpPr>
        <p:spPr bwMode="auto">
          <a:xfrm>
            <a:off x="7371461" y="3253982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Risk-based and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adaptive authentication</a:t>
            </a:r>
          </a:p>
        </p:txBody>
      </p:sp>
      <p:sp>
        <p:nvSpPr>
          <p:cNvPr id="218" name="Rounded Rectangle 217">
            <a:hlinkClick r:id="" action="ppaction://noaction"/>
            <a:extLst>
              <a:ext uri="{FF2B5EF4-FFF2-40B4-BE49-F238E27FC236}">
                <a16:creationId xmlns:a16="http://schemas.microsoft.com/office/drawing/2014/main" id="{63F99294-5F68-3EA1-6A9E-0AF66ABFBD3E}"/>
              </a:ext>
            </a:extLst>
          </p:cNvPr>
          <p:cNvSpPr/>
          <p:nvPr userDrawn="1"/>
        </p:nvSpPr>
        <p:spPr bwMode="auto">
          <a:xfrm>
            <a:off x="341439" y="4066370"/>
            <a:ext cx="213213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Entitlement and attestation review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remediation</a:t>
            </a:r>
          </a:p>
        </p:txBody>
      </p:sp>
      <p:sp>
        <p:nvSpPr>
          <p:cNvPr id="221" name="Rounded Rectangle 220">
            <a:hlinkClick r:id="" action="ppaction://noaction"/>
            <a:extLst>
              <a:ext uri="{FF2B5EF4-FFF2-40B4-BE49-F238E27FC236}">
                <a16:creationId xmlns:a16="http://schemas.microsoft.com/office/drawing/2014/main" id="{26D3CBC2-E9FC-D8B3-39EC-B78F191FDA0F}"/>
              </a:ext>
            </a:extLst>
          </p:cNvPr>
          <p:cNvSpPr/>
          <p:nvPr userDrawn="1"/>
        </p:nvSpPr>
        <p:spPr bwMode="auto">
          <a:xfrm>
            <a:off x="7371461" y="4066370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Cloud apps</a:t>
            </a:r>
          </a:p>
        </p:txBody>
      </p:sp>
      <p:sp>
        <p:nvSpPr>
          <p:cNvPr id="224" name="Rounded Rectangle 223">
            <a:hlinkClick r:id="" action="ppaction://noaction"/>
            <a:extLst>
              <a:ext uri="{FF2B5EF4-FFF2-40B4-BE49-F238E27FC236}">
                <a16:creationId xmlns:a16="http://schemas.microsoft.com/office/drawing/2014/main" id="{876AC040-26A0-289E-3814-A08E3C67BA31}"/>
              </a:ext>
            </a:extLst>
          </p:cNvPr>
          <p:cNvSpPr/>
          <p:nvPr userDrawn="1"/>
        </p:nvSpPr>
        <p:spPr bwMode="auto">
          <a:xfrm>
            <a:off x="9713578" y="4066370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Password management </a:t>
            </a:r>
          </a:p>
        </p:txBody>
      </p:sp>
      <p:sp>
        <p:nvSpPr>
          <p:cNvPr id="226" name="Rounded Rectangle 225">
            <a:hlinkClick r:id="" action="ppaction://noaction"/>
            <a:extLst>
              <a:ext uri="{FF2B5EF4-FFF2-40B4-BE49-F238E27FC236}">
                <a16:creationId xmlns:a16="http://schemas.microsoft.com/office/drawing/2014/main" id="{5C23007C-AEE8-C540-C88B-2B4C74F298F7}"/>
              </a:ext>
            </a:extLst>
          </p:cNvPr>
          <p:cNvSpPr/>
          <p:nvPr userDrawn="1"/>
        </p:nvSpPr>
        <p:spPr bwMode="auto">
          <a:xfrm>
            <a:off x="5032355" y="4066370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Biometric patient identification</a:t>
            </a:r>
          </a:p>
        </p:txBody>
      </p:sp>
      <p:sp>
        <p:nvSpPr>
          <p:cNvPr id="236" name="Rounded Rectangle 235">
            <a:hlinkClick r:id="" action="ppaction://noaction"/>
            <a:extLst>
              <a:ext uri="{FF2B5EF4-FFF2-40B4-BE49-F238E27FC236}">
                <a16:creationId xmlns:a16="http://schemas.microsoft.com/office/drawing/2014/main" id="{8D575754-6655-E41B-FC02-FF52C721FD22}"/>
              </a:ext>
            </a:extLst>
          </p:cNvPr>
          <p:cNvSpPr/>
          <p:nvPr userDrawn="1"/>
        </p:nvSpPr>
        <p:spPr bwMode="auto">
          <a:xfrm>
            <a:off x="2684491" y="4066370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Ongoing privilege management</a:t>
            </a:r>
          </a:p>
        </p:txBody>
      </p:sp>
      <p:sp>
        <p:nvSpPr>
          <p:cNvPr id="237" name="Rounded Rectangle 236">
            <a:hlinkClick r:id="" action="ppaction://noaction"/>
            <a:extLst>
              <a:ext uri="{FF2B5EF4-FFF2-40B4-BE49-F238E27FC236}">
                <a16:creationId xmlns:a16="http://schemas.microsoft.com/office/drawing/2014/main" id="{E6AE0B36-328A-973E-8D17-B079B1815C2C}"/>
              </a:ext>
            </a:extLst>
          </p:cNvPr>
          <p:cNvSpPr/>
          <p:nvPr userDrawn="1"/>
        </p:nvSpPr>
        <p:spPr bwMode="auto">
          <a:xfrm>
            <a:off x="7371461" y="4994419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Mobile apps</a:t>
            </a:r>
          </a:p>
        </p:txBody>
      </p:sp>
      <p:sp>
        <p:nvSpPr>
          <p:cNvPr id="238" name="Rounded Rectangle 237">
            <a:hlinkClick r:id="" action="ppaction://noaction"/>
            <a:extLst>
              <a:ext uri="{FF2B5EF4-FFF2-40B4-BE49-F238E27FC236}">
                <a16:creationId xmlns:a16="http://schemas.microsoft.com/office/drawing/2014/main" id="{8D14CBB7-2047-CED8-8DA4-92D06160261C}"/>
              </a:ext>
            </a:extLst>
          </p:cNvPr>
          <p:cNvSpPr/>
          <p:nvPr userDrawn="1"/>
        </p:nvSpPr>
        <p:spPr bwMode="auto">
          <a:xfrm>
            <a:off x="5032355" y="1856862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Coarse- and fine-grained </a:t>
            </a:r>
          </a:p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authorization control</a:t>
            </a:r>
          </a:p>
        </p:txBody>
      </p:sp>
      <p:sp>
        <p:nvSpPr>
          <p:cNvPr id="239" name="Rounded Rectangle 238">
            <a:hlinkClick r:id="" action="ppaction://noaction"/>
            <a:extLst>
              <a:ext uri="{FF2B5EF4-FFF2-40B4-BE49-F238E27FC236}">
                <a16:creationId xmlns:a16="http://schemas.microsoft.com/office/drawing/2014/main" id="{030C0B32-0E0F-74F9-42EB-AEA403A94DB1}"/>
              </a:ext>
            </a:extLst>
          </p:cNvPr>
          <p:cNvSpPr/>
          <p:nvPr userDrawn="1"/>
        </p:nvSpPr>
        <p:spPr bwMode="auto">
          <a:xfrm>
            <a:off x="9713578" y="1856862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Clinical/virtual desktops</a:t>
            </a:r>
          </a:p>
        </p:txBody>
      </p:sp>
      <p:sp>
        <p:nvSpPr>
          <p:cNvPr id="240" name="Rounded Rectangle 239">
            <a:hlinkClick r:id="" action="ppaction://noaction"/>
            <a:extLst>
              <a:ext uri="{FF2B5EF4-FFF2-40B4-BE49-F238E27FC236}">
                <a16:creationId xmlns:a16="http://schemas.microsoft.com/office/drawing/2014/main" id="{A55D49EE-2EA8-CF73-5B54-69784C645950}"/>
              </a:ext>
            </a:extLst>
          </p:cNvPr>
          <p:cNvSpPr/>
          <p:nvPr userDrawn="1"/>
        </p:nvSpPr>
        <p:spPr bwMode="auto">
          <a:xfrm>
            <a:off x="9713578" y="2787591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Medical devices</a:t>
            </a:r>
          </a:p>
        </p:txBody>
      </p:sp>
      <p:sp>
        <p:nvSpPr>
          <p:cNvPr id="241" name="Rounded Rectangle 240">
            <a:hlinkClick r:id="" action="ppaction://noaction"/>
            <a:extLst>
              <a:ext uri="{FF2B5EF4-FFF2-40B4-BE49-F238E27FC236}">
                <a16:creationId xmlns:a16="http://schemas.microsoft.com/office/drawing/2014/main" id="{E05D1B51-60AD-44FB-BB6F-C0BB5481D989}"/>
              </a:ext>
            </a:extLst>
          </p:cNvPr>
          <p:cNvSpPr/>
          <p:nvPr userDrawn="1"/>
        </p:nvSpPr>
        <p:spPr bwMode="auto">
          <a:xfrm>
            <a:off x="9713578" y="2327754"/>
            <a:ext cx="2125680" cy="39183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Shared mobile devices</a:t>
            </a:r>
          </a:p>
        </p:txBody>
      </p:sp>
      <p:sp>
        <p:nvSpPr>
          <p:cNvPr id="242" name="Rounded Rectangle 241">
            <a:hlinkClick r:id="" action="ppaction://noaction"/>
            <a:extLst>
              <a:ext uri="{FF2B5EF4-FFF2-40B4-BE49-F238E27FC236}">
                <a16:creationId xmlns:a16="http://schemas.microsoft.com/office/drawing/2014/main" id="{0BBA1657-6F91-3AD6-4159-DEA6C0091270}"/>
              </a:ext>
            </a:extLst>
          </p:cNvPr>
          <p:cNvSpPr/>
          <p:nvPr userDrawn="1"/>
        </p:nvSpPr>
        <p:spPr bwMode="auto">
          <a:xfrm>
            <a:off x="9713578" y="3253982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PAM and VPAM</a:t>
            </a:r>
          </a:p>
        </p:txBody>
      </p:sp>
      <p:sp>
        <p:nvSpPr>
          <p:cNvPr id="243" name="Healthcare and government standards">
            <a:hlinkClick r:id="" action="ppaction://noaction"/>
            <a:extLst>
              <a:ext uri="{FF2B5EF4-FFF2-40B4-BE49-F238E27FC236}">
                <a16:creationId xmlns:a16="http://schemas.microsoft.com/office/drawing/2014/main" id="{8C965CFE-8E8E-5FE9-F373-F1392842AC16}"/>
              </a:ext>
            </a:extLst>
          </p:cNvPr>
          <p:cNvSpPr/>
          <p:nvPr userDrawn="1"/>
        </p:nvSpPr>
        <p:spPr bwMode="auto">
          <a:xfrm>
            <a:off x="341439" y="1856862"/>
            <a:ext cx="212567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Healthcare and</a:t>
            </a:r>
          </a:p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government standards</a:t>
            </a:r>
          </a:p>
        </p:txBody>
      </p:sp>
      <p:sp>
        <p:nvSpPr>
          <p:cNvPr id="244" name="Rounded Rectangle 243">
            <a:hlinkClick r:id="" action="ppaction://noaction"/>
            <a:extLst>
              <a:ext uri="{FF2B5EF4-FFF2-40B4-BE49-F238E27FC236}">
                <a16:creationId xmlns:a16="http://schemas.microsoft.com/office/drawing/2014/main" id="{FDCE90E7-909D-5A0E-CB06-B4DD2B457A08}"/>
              </a:ext>
            </a:extLst>
          </p:cNvPr>
          <p:cNvSpPr/>
          <p:nvPr userDrawn="1"/>
        </p:nvSpPr>
        <p:spPr bwMode="auto">
          <a:xfrm>
            <a:off x="341439" y="2327127"/>
            <a:ext cx="212567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14377" fontAlgn="auto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Analytics and audit reports</a:t>
            </a:r>
          </a:p>
        </p:txBody>
      </p:sp>
      <p:sp>
        <p:nvSpPr>
          <p:cNvPr id="227" name="Rounded Rectangle 226">
            <a:hlinkClick r:id="" action="ppaction://noaction"/>
            <a:extLst>
              <a:ext uri="{FF2B5EF4-FFF2-40B4-BE49-F238E27FC236}">
                <a16:creationId xmlns:a16="http://schemas.microsoft.com/office/drawing/2014/main" id="{FE7BE3EA-B096-9E77-7F9D-6971F19E66A4}"/>
              </a:ext>
            </a:extLst>
          </p:cNvPr>
          <p:cNvSpPr/>
          <p:nvPr userDrawn="1"/>
        </p:nvSpPr>
        <p:spPr bwMode="auto">
          <a:xfrm>
            <a:off x="5032355" y="3589624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14377" fontAlgn="auto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proofing for EPCS</a:t>
            </a:r>
          </a:p>
        </p:txBody>
      </p:sp>
      <p:sp>
        <p:nvSpPr>
          <p:cNvPr id="232" name="Rounded Rectangle 231">
            <a:hlinkClick r:id="" action="ppaction://noaction"/>
            <a:extLst>
              <a:ext uri="{FF2B5EF4-FFF2-40B4-BE49-F238E27FC236}">
                <a16:creationId xmlns:a16="http://schemas.microsoft.com/office/drawing/2014/main" id="{9890A416-92F8-942B-22E2-F91EE0822984}"/>
              </a:ext>
            </a:extLst>
          </p:cNvPr>
          <p:cNvSpPr/>
          <p:nvPr userDrawn="1"/>
        </p:nvSpPr>
        <p:spPr bwMode="auto">
          <a:xfrm>
            <a:off x="2684491" y="3589624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Non-human/service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account provisioning</a:t>
            </a:r>
          </a:p>
        </p:txBody>
      </p:sp>
      <p:sp>
        <p:nvSpPr>
          <p:cNvPr id="245" name="Rounded Rectangle 244">
            <a:hlinkClick r:id="" action="ppaction://noaction"/>
            <a:extLst>
              <a:ext uri="{FF2B5EF4-FFF2-40B4-BE49-F238E27FC236}">
                <a16:creationId xmlns:a16="http://schemas.microsoft.com/office/drawing/2014/main" id="{E41F7EDB-5974-AD24-660A-DFF3B442B2EC}"/>
              </a:ext>
            </a:extLst>
          </p:cNvPr>
          <p:cNvSpPr/>
          <p:nvPr userDrawn="1"/>
        </p:nvSpPr>
        <p:spPr bwMode="auto">
          <a:xfrm>
            <a:off x="341439" y="3589624"/>
            <a:ext cx="2132139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Anomaly detection</a:t>
            </a:r>
          </a:p>
        </p:txBody>
      </p:sp>
      <p:sp>
        <p:nvSpPr>
          <p:cNvPr id="246" name="Risk mitigation">
            <a:extLst>
              <a:ext uri="{FF2B5EF4-FFF2-40B4-BE49-F238E27FC236}">
                <a16:creationId xmlns:a16="http://schemas.microsoft.com/office/drawing/2014/main" id="{46A15828-6E3F-216E-5A27-1B007BBB67F0}"/>
              </a:ext>
            </a:extLst>
          </p:cNvPr>
          <p:cNvSpPr/>
          <p:nvPr userDrawn="1"/>
        </p:nvSpPr>
        <p:spPr bwMode="auto">
          <a:xfrm>
            <a:off x="337129" y="3319208"/>
            <a:ext cx="2060448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Risk mitigation</a:t>
            </a:r>
          </a:p>
        </p:txBody>
      </p:sp>
      <p:sp>
        <p:nvSpPr>
          <p:cNvPr id="250" name="Rounded Rectangle 249">
            <a:hlinkClick r:id="" action="ppaction://noaction"/>
            <a:extLst>
              <a:ext uri="{FF2B5EF4-FFF2-40B4-BE49-F238E27FC236}">
                <a16:creationId xmlns:a16="http://schemas.microsoft.com/office/drawing/2014/main" id="{C62D17D2-22CC-B826-9344-9EC33546C993}"/>
              </a:ext>
            </a:extLst>
          </p:cNvPr>
          <p:cNvSpPr/>
          <p:nvPr userDrawn="1"/>
        </p:nvSpPr>
        <p:spPr bwMode="auto">
          <a:xfrm>
            <a:off x="341439" y="2787591"/>
            <a:ext cx="212567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EPCS reporting</a:t>
            </a:r>
          </a:p>
        </p:txBody>
      </p:sp>
      <p:grpSp>
        <p:nvGrpSpPr>
          <p:cNvPr id="13" name="Column guides" hidden="1">
            <a:extLst>
              <a:ext uri="{FF2B5EF4-FFF2-40B4-BE49-F238E27FC236}">
                <a16:creationId xmlns:a16="http://schemas.microsoft.com/office/drawing/2014/main" id="{78121E0B-E8FA-1AD0-2060-FA6AA168F142}"/>
              </a:ext>
            </a:extLst>
          </p:cNvPr>
          <p:cNvGrpSpPr/>
          <p:nvPr userDrawn="1"/>
        </p:nvGrpSpPr>
        <p:grpSpPr>
          <a:xfrm>
            <a:off x="-3052" y="16016"/>
            <a:ext cx="12195052" cy="6887437"/>
            <a:chOff x="-3052" y="16016"/>
            <a:chExt cx="12195052" cy="688743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2AFF80-EC70-5A85-F3BF-871913A003D7}"/>
                </a:ext>
              </a:extLst>
            </p:cNvPr>
            <p:cNvSpPr/>
            <p:nvPr userDrawn="1"/>
          </p:nvSpPr>
          <p:spPr>
            <a:xfrm>
              <a:off x="-3052" y="30040"/>
              <a:ext cx="344491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6B46040-7607-BC5C-511D-33FB6D1B094F}"/>
                </a:ext>
              </a:extLst>
            </p:cNvPr>
            <p:cNvSpPr/>
            <p:nvPr userDrawn="1"/>
          </p:nvSpPr>
          <p:spPr>
            <a:xfrm>
              <a:off x="11847509" y="16016"/>
              <a:ext cx="344491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736FBFE-EE98-B3B1-2F1D-6AF968BE4AB1}"/>
                </a:ext>
              </a:extLst>
            </p:cNvPr>
            <p:cNvSpPr/>
            <p:nvPr userDrawn="1"/>
          </p:nvSpPr>
          <p:spPr>
            <a:xfrm>
              <a:off x="2475369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3E6725-0164-A83A-4948-7B74BC46FE52}"/>
                </a:ext>
              </a:extLst>
            </p:cNvPr>
            <p:cNvSpPr/>
            <p:nvPr userDrawn="1"/>
          </p:nvSpPr>
          <p:spPr>
            <a:xfrm>
              <a:off x="4818404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7E918C-C74C-3FAD-217E-726BAF78E3AC}"/>
                </a:ext>
              </a:extLst>
            </p:cNvPr>
            <p:cNvSpPr/>
            <p:nvPr userDrawn="1"/>
          </p:nvSpPr>
          <p:spPr>
            <a:xfrm>
              <a:off x="7161439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3E96DA-7814-989C-3E17-598C9DED8CC2}"/>
                </a:ext>
              </a:extLst>
            </p:cNvPr>
            <p:cNvSpPr/>
            <p:nvPr userDrawn="1"/>
          </p:nvSpPr>
          <p:spPr>
            <a:xfrm>
              <a:off x="9504474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Row guides" hidden="1">
            <a:extLst>
              <a:ext uri="{FF2B5EF4-FFF2-40B4-BE49-F238E27FC236}">
                <a16:creationId xmlns:a16="http://schemas.microsoft.com/office/drawing/2014/main" id="{41EABF59-9055-C181-599A-B0A693933228}"/>
              </a:ext>
            </a:extLst>
          </p:cNvPr>
          <p:cNvGrpSpPr/>
          <p:nvPr userDrawn="1"/>
        </p:nvGrpSpPr>
        <p:grpSpPr>
          <a:xfrm>
            <a:off x="352742" y="1773841"/>
            <a:ext cx="11712285" cy="3216032"/>
            <a:chOff x="352742" y="1773841"/>
            <a:chExt cx="11712285" cy="32160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60C0824-7A35-7963-6A40-EAE31B03C98D}"/>
                </a:ext>
              </a:extLst>
            </p:cNvPr>
            <p:cNvSpPr/>
            <p:nvPr userDrawn="1"/>
          </p:nvSpPr>
          <p:spPr>
            <a:xfrm>
              <a:off x="352742" y="2245080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CE5F7C7-BAFD-7C59-78C9-0D61F81DBEE4}"/>
                </a:ext>
              </a:extLst>
            </p:cNvPr>
            <p:cNvSpPr/>
            <p:nvPr userDrawn="1"/>
          </p:nvSpPr>
          <p:spPr>
            <a:xfrm>
              <a:off x="352742" y="2713319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DAE44A3-8D16-FE4A-FFAB-635AFF2334B2}"/>
                </a:ext>
              </a:extLst>
            </p:cNvPr>
            <p:cNvSpPr/>
            <p:nvPr userDrawn="1"/>
          </p:nvSpPr>
          <p:spPr>
            <a:xfrm>
              <a:off x="352742" y="1773841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76D196C-96EF-96D9-79A3-9DC9038171C5}"/>
                </a:ext>
              </a:extLst>
            </p:cNvPr>
            <p:cNvSpPr/>
            <p:nvPr userDrawn="1"/>
          </p:nvSpPr>
          <p:spPr>
            <a:xfrm>
              <a:off x="352742" y="3173931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1C16368-2111-6A9E-DC38-10876300C628}"/>
                </a:ext>
              </a:extLst>
            </p:cNvPr>
            <p:cNvSpPr/>
            <p:nvPr userDrawn="1"/>
          </p:nvSpPr>
          <p:spPr>
            <a:xfrm>
              <a:off x="358689" y="3980969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9EC6F90-3916-AAFA-2AA2-AEA76E4F4FDB}"/>
                </a:ext>
              </a:extLst>
            </p:cNvPr>
            <p:cNvSpPr/>
            <p:nvPr userDrawn="1"/>
          </p:nvSpPr>
          <p:spPr>
            <a:xfrm>
              <a:off x="352742" y="3520937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BA46681-0C97-6380-C9D3-FA251006477A}"/>
                </a:ext>
              </a:extLst>
            </p:cNvPr>
            <p:cNvSpPr/>
            <p:nvPr userDrawn="1"/>
          </p:nvSpPr>
          <p:spPr>
            <a:xfrm>
              <a:off x="358689" y="4452427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600BB5C-548D-FF1D-3CCD-10EB2124A6A3}"/>
                </a:ext>
              </a:extLst>
            </p:cNvPr>
            <p:cNvSpPr/>
            <p:nvPr userDrawn="1"/>
          </p:nvSpPr>
          <p:spPr>
            <a:xfrm>
              <a:off x="358689" y="4907577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5" name="Rectangle 304">
            <a:extLst>
              <a:ext uri="{FF2B5EF4-FFF2-40B4-BE49-F238E27FC236}">
                <a16:creationId xmlns:a16="http://schemas.microsoft.com/office/drawing/2014/main" id="{743F6C25-2180-3A98-F4A2-6C203728985F}"/>
              </a:ext>
            </a:extLst>
          </p:cNvPr>
          <p:cNvSpPr/>
          <p:nvPr userDrawn="1"/>
        </p:nvSpPr>
        <p:spPr>
          <a:xfrm>
            <a:off x="341439" y="941216"/>
            <a:ext cx="11505049" cy="5746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2FD751CA-F822-D4E3-9C34-6075A7A8C867}"/>
              </a:ext>
            </a:extLst>
          </p:cNvPr>
          <p:cNvSpPr/>
          <p:nvPr userDrawn="1"/>
        </p:nvSpPr>
        <p:spPr bwMode="auto">
          <a:xfrm>
            <a:off x="346418" y="957841"/>
            <a:ext cx="2212848" cy="5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GOVERNANCE AND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AC31C69-B436-3654-A36C-31F56C0DFE8A}"/>
              </a:ext>
            </a:extLst>
          </p:cNvPr>
          <p:cNvSpPr/>
          <p:nvPr userDrawn="1"/>
        </p:nvSpPr>
        <p:spPr bwMode="auto">
          <a:xfrm>
            <a:off x="7269658" y="960806"/>
            <a:ext cx="4569597" cy="54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AUTHENTICATION AND ACCESS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C75A7EEF-B275-3ABB-DDB0-0915F2558D86}"/>
              </a:ext>
            </a:extLst>
          </p:cNvPr>
          <p:cNvSpPr/>
          <p:nvPr userDrawn="1"/>
        </p:nvSpPr>
        <p:spPr bwMode="auto">
          <a:xfrm>
            <a:off x="2645974" y="957841"/>
            <a:ext cx="2282592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6096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MANAGEMENT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83FBFDC5-9A9B-0F46-152E-94D34353994B}"/>
              </a:ext>
            </a:extLst>
          </p:cNvPr>
          <p:cNvSpPr/>
          <p:nvPr userDrawn="1"/>
        </p:nvSpPr>
        <p:spPr bwMode="auto">
          <a:xfrm>
            <a:off x="4984337" y="959384"/>
            <a:ext cx="2273321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F862C78C-E2DF-4EC1-4363-FFBFA9915E88}"/>
              </a:ext>
            </a:extLst>
          </p:cNvPr>
          <p:cNvGrpSpPr/>
          <p:nvPr userDrawn="1"/>
        </p:nvGrpSpPr>
        <p:grpSpPr>
          <a:xfrm>
            <a:off x="2573651" y="939976"/>
            <a:ext cx="4695049" cy="4627741"/>
            <a:chOff x="2573651" y="1508296"/>
            <a:chExt cx="4695049" cy="583552"/>
          </a:xfrm>
        </p:grpSpPr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028DA994-49A9-E04E-D84C-B528B0E43B81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7268700" y="1508296"/>
              <a:ext cx="0" cy="583552"/>
            </a:xfrm>
            <a:prstGeom prst="line">
              <a:avLst/>
            </a:prstGeom>
            <a:solidFill>
              <a:srgbClr val="AE168E"/>
            </a:solidFill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6A7520F6-1165-D7BD-FE3D-64A4860B9E04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4929094" y="1508296"/>
              <a:ext cx="0" cy="583552"/>
            </a:xfrm>
            <a:prstGeom prst="line">
              <a:avLst/>
            </a:prstGeom>
            <a:solidFill>
              <a:srgbClr val="AE168E"/>
            </a:solidFill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F4FEA749-CEFB-79DD-1C54-92F4BD31054E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2573651" y="1508296"/>
              <a:ext cx="0" cy="583552"/>
            </a:xfrm>
            <a:prstGeom prst="line">
              <a:avLst/>
            </a:prstGeom>
            <a:solidFill>
              <a:srgbClr val="AE168E"/>
            </a:solidFill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659998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-digital-identity-framewo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8944A63-1CD2-F5B0-6F74-783B6D5F7A06}"/>
              </a:ext>
            </a:extLst>
          </p:cNvPr>
          <p:cNvSpPr/>
          <p:nvPr userDrawn="1"/>
        </p:nvSpPr>
        <p:spPr>
          <a:xfrm>
            <a:off x="-22902" y="-1875"/>
            <a:ext cx="12237805" cy="6861750"/>
          </a:xfrm>
          <a:prstGeom prst="rect">
            <a:avLst/>
          </a:prstGeom>
          <a:solidFill>
            <a:srgbClr val="EB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6" name="Shadows">
            <a:extLst>
              <a:ext uri="{FF2B5EF4-FFF2-40B4-BE49-F238E27FC236}">
                <a16:creationId xmlns:a16="http://schemas.microsoft.com/office/drawing/2014/main" id="{B17F3B5A-E2F6-7B96-2843-A5BCF034DE15}"/>
              </a:ext>
            </a:extLst>
          </p:cNvPr>
          <p:cNvGrpSpPr/>
          <p:nvPr userDrawn="1"/>
        </p:nvGrpSpPr>
        <p:grpSpPr>
          <a:xfrm>
            <a:off x="343480" y="2080163"/>
            <a:ext cx="11505906" cy="3329968"/>
            <a:chOff x="343480" y="2051297"/>
            <a:chExt cx="11505906" cy="3329968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6CAACBA2-3651-51ED-2878-0A9818920C83}"/>
                </a:ext>
              </a:extLst>
            </p:cNvPr>
            <p:cNvSpPr/>
            <p:nvPr userDrawn="1"/>
          </p:nvSpPr>
          <p:spPr>
            <a:xfrm>
              <a:off x="343480" y="205129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ounded Rectangle 127">
              <a:extLst>
                <a:ext uri="{FF2B5EF4-FFF2-40B4-BE49-F238E27FC236}">
                  <a16:creationId xmlns:a16="http://schemas.microsoft.com/office/drawing/2014/main" id="{48174773-A466-BC3C-9A3E-D5F0B07EA5F4}"/>
                </a:ext>
              </a:extLst>
            </p:cNvPr>
            <p:cNvSpPr/>
            <p:nvPr userDrawn="1"/>
          </p:nvSpPr>
          <p:spPr>
            <a:xfrm>
              <a:off x="2688880" y="205129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CB154F38-4287-5D27-E208-2AD55CBDE478}"/>
                </a:ext>
              </a:extLst>
            </p:cNvPr>
            <p:cNvSpPr/>
            <p:nvPr userDrawn="1"/>
          </p:nvSpPr>
          <p:spPr>
            <a:xfrm>
              <a:off x="5031301" y="2058023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2AE7F78B-51FF-4785-5A70-A7DDE46258AE}"/>
                </a:ext>
              </a:extLst>
            </p:cNvPr>
            <p:cNvSpPr/>
            <p:nvPr userDrawn="1"/>
          </p:nvSpPr>
          <p:spPr>
            <a:xfrm>
              <a:off x="7372873" y="205129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9C895A99-3AB7-B56C-CB3D-F3AEC72A71E9}"/>
                </a:ext>
              </a:extLst>
            </p:cNvPr>
            <p:cNvSpPr/>
            <p:nvPr userDrawn="1"/>
          </p:nvSpPr>
          <p:spPr>
            <a:xfrm>
              <a:off x="9718834" y="205129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ounded Rectangle 131">
              <a:extLst>
                <a:ext uri="{FF2B5EF4-FFF2-40B4-BE49-F238E27FC236}">
                  <a16:creationId xmlns:a16="http://schemas.microsoft.com/office/drawing/2014/main" id="{AEDE2686-42B7-7D7E-2C52-1439FE7D474B}"/>
                </a:ext>
              </a:extLst>
            </p:cNvPr>
            <p:cNvSpPr/>
            <p:nvPr userDrawn="1"/>
          </p:nvSpPr>
          <p:spPr>
            <a:xfrm>
              <a:off x="343480" y="252437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id="{FCB3876F-B4A4-5DEC-FB6B-0F27743F11C9}"/>
                </a:ext>
              </a:extLst>
            </p:cNvPr>
            <p:cNvSpPr/>
            <p:nvPr userDrawn="1"/>
          </p:nvSpPr>
          <p:spPr>
            <a:xfrm>
              <a:off x="2688880" y="252437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FE308C2E-FDBD-B485-942C-EA2687B38E74}"/>
                </a:ext>
              </a:extLst>
            </p:cNvPr>
            <p:cNvSpPr/>
            <p:nvPr userDrawn="1"/>
          </p:nvSpPr>
          <p:spPr>
            <a:xfrm>
              <a:off x="5031301" y="252437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C04796FB-8E2D-7032-1136-EA7B1A7E7FF1}"/>
                </a:ext>
              </a:extLst>
            </p:cNvPr>
            <p:cNvSpPr/>
            <p:nvPr userDrawn="1"/>
          </p:nvSpPr>
          <p:spPr>
            <a:xfrm>
              <a:off x="7372873" y="252437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ounded Rectangle 135">
              <a:extLst>
                <a:ext uri="{FF2B5EF4-FFF2-40B4-BE49-F238E27FC236}">
                  <a16:creationId xmlns:a16="http://schemas.microsoft.com/office/drawing/2014/main" id="{F6C601F8-1770-ECA5-6E19-4BAD0C611040}"/>
                </a:ext>
              </a:extLst>
            </p:cNvPr>
            <p:cNvSpPr/>
            <p:nvPr userDrawn="1"/>
          </p:nvSpPr>
          <p:spPr>
            <a:xfrm>
              <a:off x="9718834" y="252437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71826B53-F014-66E2-9B1A-58D40D58D25B}"/>
                </a:ext>
              </a:extLst>
            </p:cNvPr>
            <p:cNvSpPr/>
            <p:nvPr userDrawn="1"/>
          </p:nvSpPr>
          <p:spPr>
            <a:xfrm>
              <a:off x="343480" y="2978901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ounded Rectangle 138">
              <a:extLst>
                <a:ext uri="{FF2B5EF4-FFF2-40B4-BE49-F238E27FC236}">
                  <a16:creationId xmlns:a16="http://schemas.microsoft.com/office/drawing/2014/main" id="{919827C2-8DA4-F8F6-A4FB-9ACF0189427A}"/>
                </a:ext>
              </a:extLst>
            </p:cNvPr>
            <p:cNvSpPr/>
            <p:nvPr userDrawn="1"/>
          </p:nvSpPr>
          <p:spPr>
            <a:xfrm>
              <a:off x="5031301" y="298562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056DD130-7F57-6320-F53A-DA6F8D082D9A}"/>
                </a:ext>
              </a:extLst>
            </p:cNvPr>
            <p:cNvSpPr/>
            <p:nvPr userDrawn="1"/>
          </p:nvSpPr>
          <p:spPr>
            <a:xfrm>
              <a:off x="7372873" y="2978901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1C33914A-00F2-8A66-E5E8-C67CCC65A7B3}"/>
                </a:ext>
              </a:extLst>
            </p:cNvPr>
            <p:cNvSpPr/>
            <p:nvPr userDrawn="1"/>
          </p:nvSpPr>
          <p:spPr>
            <a:xfrm>
              <a:off x="9718834" y="2978901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B21E47A5-020B-6322-76F4-04B639773307}"/>
                </a:ext>
              </a:extLst>
            </p:cNvPr>
            <p:cNvSpPr/>
            <p:nvPr userDrawn="1"/>
          </p:nvSpPr>
          <p:spPr>
            <a:xfrm>
              <a:off x="7372873" y="344674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9A0D61AD-EE83-5FF1-91CF-6BF0F8251045}"/>
                </a:ext>
              </a:extLst>
            </p:cNvPr>
            <p:cNvSpPr/>
            <p:nvPr userDrawn="1"/>
          </p:nvSpPr>
          <p:spPr>
            <a:xfrm>
              <a:off x="9718834" y="344674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55E47109-EC18-69E8-15A4-A75C24C6629C}"/>
                </a:ext>
              </a:extLst>
            </p:cNvPr>
            <p:cNvSpPr/>
            <p:nvPr userDrawn="1"/>
          </p:nvSpPr>
          <p:spPr>
            <a:xfrm>
              <a:off x="343480" y="425886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A42C07E8-0B5B-16AE-B904-1F3C47CA7FCD}"/>
                </a:ext>
              </a:extLst>
            </p:cNvPr>
            <p:cNvSpPr/>
            <p:nvPr userDrawn="1"/>
          </p:nvSpPr>
          <p:spPr>
            <a:xfrm>
              <a:off x="2688880" y="425886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A2D0C030-44DA-9FF4-8BDF-F6FB4C328E56}"/>
                </a:ext>
              </a:extLst>
            </p:cNvPr>
            <p:cNvSpPr/>
            <p:nvPr userDrawn="1"/>
          </p:nvSpPr>
          <p:spPr>
            <a:xfrm>
              <a:off x="5031301" y="425886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E866241B-E42B-E98B-9502-6A20CDF33339}"/>
                </a:ext>
              </a:extLst>
            </p:cNvPr>
            <p:cNvSpPr/>
            <p:nvPr userDrawn="1"/>
          </p:nvSpPr>
          <p:spPr>
            <a:xfrm>
              <a:off x="7372873" y="425886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ounded Rectangle 150">
              <a:extLst>
                <a:ext uri="{FF2B5EF4-FFF2-40B4-BE49-F238E27FC236}">
                  <a16:creationId xmlns:a16="http://schemas.microsoft.com/office/drawing/2014/main" id="{1679DAED-4D74-5A00-C567-CD0C0B025FE6}"/>
                </a:ext>
              </a:extLst>
            </p:cNvPr>
            <p:cNvSpPr/>
            <p:nvPr userDrawn="1"/>
          </p:nvSpPr>
          <p:spPr>
            <a:xfrm>
              <a:off x="9718834" y="425886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ounded Rectangle 151">
              <a:extLst>
                <a:ext uri="{FF2B5EF4-FFF2-40B4-BE49-F238E27FC236}">
                  <a16:creationId xmlns:a16="http://schemas.microsoft.com/office/drawing/2014/main" id="{25C5E8B4-92C6-8AE3-94D0-4A193B6D14D8}"/>
                </a:ext>
              </a:extLst>
            </p:cNvPr>
            <p:cNvSpPr/>
            <p:nvPr userDrawn="1"/>
          </p:nvSpPr>
          <p:spPr>
            <a:xfrm>
              <a:off x="343480" y="471401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ounded Rectangle 152">
              <a:extLst>
                <a:ext uri="{FF2B5EF4-FFF2-40B4-BE49-F238E27FC236}">
                  <a16:creationId xmlns:a16="http://schemas.microsoft.com/office/drawing/2014/main" id="{B966F452-BCDF-2D06-F4B5-784811D28B8F}"/>
                </a:ext>
              </a:extLst>
            </p:cNvPr>
            <p:cNvSpPr/>
            <p:nvPr userDrawn="1"/>
          </p:nvSpPr>
          <p:spPr>
            <a:xfrm>
              <a:off x="2688880" y="471401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871D0BE7-14E4-C109-60B2-376F48A6C9D1}"/>
                </a:ext>
              </a:extLst>
            </p:cNvPr>
            <p:cNvSpPr/>
            <p:nvPr userDrawn="1"/>
          </p:nvSpPr>
          <p:spPr>
            <a:xfrm>
              <a:off x="7372873" y="471401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ounded Rectangle 155">
              <a:extLst>
                <a:ext uri="{FF2B5EF4-FFF2-40B4-BE49-F238E27FC236}">
                  <a16:creationId xmlns:a16="http://schemas.microsoft.com/office/drawing/2014/main" id="{4C66CBB3-EB22-07EB-013A-CC09494BB7AC}"/>
                </a:ext>
              </a:extLst>
            </p:cNvPr>
            <p:cNvSpPr/>
            <p:nvPr userDrawn="1"/>
          </p:nvSpPr>
          <p:spPr>
            <a:xfrm>
              <a:off x="9718834" y="471401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ounded Rectangle 159">
              <a:extLst>
                <a:ext uri="{FF2B5EF4-FFF2-40B4-BE49-F238E27FC236}">
                  <a16:creationId xmlns:a16="http://schemas.microsoft.com/office/drawing/2014/main" id="{9974ACAA-1A94-2C94-7308-015D77C8D9A3}"/>
                </a:ext>
              </a:extLst>
            </p:cNvPr>
            <p:cNvSpPr/>
            <p:nvPr userDrawn="1"/>
          </p:nvSpPr>
          <p:spPr>
            <a:xfrm>
              <a:off x="7372873" y="518966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ounded Rectangle 160">
              <a:extLst>
                <a:ext uri="{FF2B5EF4-FFF2-40B4-BE49-F238E27FC236}">
                  <a16:creationId xmlns:a16="http://schemas.microsoft.com/office/drawing/2014/main" id="{E397F1EE-EF5D-B991-F606-E0E0B5E70043}"/>
                </a:ext>
              </a:extLst>
            </p:cNvPr>
            <p:cNvSpPr/>
            <p:nvPr userDrawn="1"/>
          </p:nvSpPr>
          <p:spPr>
            <a:xfrm>
              <a:off x="9718834" y="518966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ounded Rectangle 161">
              <a:extLst>
                <a:ext uri="{FF2B5EF4-FFF2-40B4-BE49-F238E27FC236}">
                  <a16:creationId xmlns:a16="http://schemas.microsoft.com/office/drawing/2014/main" id="{2B59E2AD-5355-2E31-50AD-D2993DD6220E}"/>
                </a:ext>
              </a:extLst>
            </p:cNvPr>
            <p:cNvSpPr/>
            <p:nvPr userDrawn="1"/>
          </p:nvSpPr>
          <p:spPr>
            <a:xfrm>
              <a:off x="343480" y="3787314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ounded Rectangle 162">
              <a:extLst>
                <a:ext uri="{FF2B5EF4-FFF2-40B4-BE49-F238E27FC236}">
                  <a16:creationId xmlns:a16="http://schemas.microsoft.com/office/drawing/2014/main" id="{9411EADA-C8F4-2419-47B8-B978ED7EAB45}"/>
                </a:ext>
              </a:extLst>
            </p:cNvPr>
            <p:cNvSpPr/>
            <p:nvPr userDrawn="1"/>
          </p:nvSpPr>
          <p:spPr>
            <a:xfrm>
              <a:off x="2688880" y="3787314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ounded Rectangle 163">
              <a:extLst>
                <a:ext uri="{FF2B5EF4-FFF2-40B4-BE49-F238E27FC236}">
                  <a16:creationId xmlns:a16="http://schemas.microsoft.com/office/drawing/2014/main" id="{E9521062-4A1D-DC8F-8C0C-4741C004E8D8}"/>
                </a:ext>
              </a:extLst>
            </p:cNvPr>
            <p:cNvSpPr/>
            <p:nvPr userDrawn="1"/>
          </p:nvSpPr>
          <p:spPr>
            <a:xfrm>
              <a:off x="2688880" y="333626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unded Rectangle 164">
              <a:extLst>
                <a:ext uri="{FF2B5EF4-FFF2-40B4-BE49-F238E27FC236}">
                  <a16:creationId xmlns:a16="http://schemas.microsoft.com/office/drawing/2014/main" id="{AF9EC78A-F727-4A2C-B39A-ED2998641970}"/>
                </a:ext>
              </a:extLst>
            </p:cNvPr>
            <p:cNvSpPr/>
            <p:nvPr userDrawn="1"/>
          </p:nvSpPr>
          <p:spPr>
            <a:xfrm>
              <a:off x="5030236" y="3787314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4" name="TextBox 183">
            <a:extLst>
              <a:ext uri="{FF2B5EF4-FFF2-40B4-BE49-F238E27FC236}">
                <a16:creationId xmlns:a16="http://schemas.microsoft.com/office/drawing/2014/main" id="{5336DC13-211D-9A49-A53F-3219CC7EC9ED}"/>
              </a:ext>
            </a:extLst>
          </p:cNvPr>
          <p:cNvSpPr txBox="1"/>
          <p:nvPr userDrawn="1"/>
        </p:nvSpPr>
        <p:spPr>
          <a:xfrm>
            <a:off x="765545" y="185370"/>
            <a:ext cx="10660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Imprivata Digital Identity Framework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94C378A1-F3C9-EE7C-55DB-DEBD4D7A5EB1}"/>
              </a:ext>
            </a:extLst>
          </p:cNvPr>
          <p:cNvSpPr/>
          <p:nvPr userDrawn="1"/>
        </p:nvSpPr>
        <p:spPr bwMode="auto">
          <a:xfrm>
            <a:off x="344083" y="1592487"/>
            <a:ext cx="1917005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4970B222-4F98-CF2E-AD02-4F439A806684}"/>
              </a:ext>
            </a:extLst>
          </p:cNvPr>
          <p:cNvSpPr/>
          <p:nvPr userDrawn="1"/>
        </p:nvSpPr>
        <p:spPr bwMode="auto">
          <a:xfrm>
            <a:off x="2684407" y="1592487"/>
            <a:ext cx="2130636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provider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B174CE10-3428-E443-5736-8ACE671AA9B9}"/>
              </a:ext>
            </a:extLst>
          </p:cNvPr>
          <p:cNvSpPr/>
          <p:nvPr userDrawn="1"/>
        </p:nvSpPr>
        <p:spPr bwMode="auto">
          <a:xfrm>
            <a:off x="5030870" y="1592487"/>
            <a:ext cx="2182587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Roles and policies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EB54A6CD-9230-65C0-2C06-B5453029AEEC}"/>
              </a:ext>
            </a:extLst>
          </p:cNvPr>
          <p:cNvSpPr/>
          <p:nvPr userDrawn="1"/>
        </p:nvSpPr>
        <p:spPr bwMode="auto">
          <a:xfrm>
            <a:off x="5027509" y="3319208"/>
            <a:ext cx="2133013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assurance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4E138F8-5A2D-F4E7-D8E9-5235D5519093}"/>
              </a:ext>
            </a:extLst>
          </p:cNvPr>
          <p:cNvSpPr/>
          <p:nvPr userDrawn="1"/>
        </p:nvSpPr>
        <p:spPr bwMode="auto">
          <a:xfrm>
            <a:off x="7361857" y="3777584"/>
            <a:ext cx="2142618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Single sign-on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EF3B9ADB-8057-D5CF-DEFB-3B36FC64C435}"/>
              </a:ext>
            </a:extLst>
          </p:cNvPr>
          <p:cNvSpPr/>
          <p:nvPr userDrawn="1"/>
        </p:nvSpPr>
        <p:spPr bwMode="auto">
          <a:xfrm>
            <a:off x="9715620" y="1565224"/>
            <a:ext cx="2084398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Access control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6FFA3475-30A8-E2FA-232B-8D6710A62299}"/>
              </a:ext>
            </a:extLst>
          </p:cNvPr>
          <p:cNvSpPr/>
          <p:nvPr userDrawn="1"/>
        </p:nvSpPr>
        <p:spPr bwMode="auto">
          <a:xfrm>
            <a:off x="2685391" y="2875052"/>
            <a:ext cx="2152244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Lifecycle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31DBC8EF-97BD-E832-360D-82D14E7A2AED}"/>
              </a:ext>
            </a:extLst>
          </p:cNvPr>
          <p:cNvSpPr/>
          <p:nvPr userDrawn="1"/>
        </p:nvSpPr>
        <p:spPr bwMode="auto">
          <a:xfrm>
            <a:off x="7370543" y="1592486"/>
            <a:ext cx="2133929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Multifactor authentication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98821A16-8DAA-51B6-DF6F-010C9B61BCB3}"/>
              </a:ext>
            </a:extLst>
          </p:cNvPr>
          <p:cNvSpPr/>
          <p:nvPr userDrawn="1"/>
        </p:nvSpPr>
        <p:spPr bwMode="auto">
          <a:xfrm>
            <a:off x="9713579" y="3777584"/>
            <a:ext cx="2075932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Self-service</a:t>
            </a:r>
          </a:p>
        </p:txBody>
      </p:sp>
      <p:grpSp>
        <p:nvGrpSpPr>
          <p:cNvPr id="197" name="OneSign trigger">
            <a:extLst>
              <a:ext uri="{FF2B5EF4-FFF2-40B4-BE49-F238E27FC236}">
                <a16:creationId xmlns:a16="http://schemas.microsoft.com/office/drawing/2014/main" id="{FD31CCED-BB2F-5DD1-87E7-35627D3E0DFC}"/>
              </a:ext>
            </a:extLst>
          </p:cNvPr>
          <p:cNvGrpSpPr/>
          <p:nvPr userDrawn="1"/>
        </p:nvGrpSpPr>
        <p:grpSpPr>
          <a:xfrm>
            <a:off x="2177610" y="5723799"/>
            <a:ext cx="847314" cy="433300"/>
            <a:chOff x="6027232" y="4465983"/>
            <a:chExt cx="635485" cy="324976"/>
          </a:xfrm>
        </p:grpSpPr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7EABD940-12EC-3054-CB21-C9DE32F8787C}"/>
                </a:ext>
              </a:extLst>
            </p:cNvPr>
            <p:cNvSpPr/>
            <p:nvPr/>
          </p:nvSpPr>
          <p:spPr bwMode="auto">
            <a:xfrm>
              <a:off x="6027232" y="4609338"/>
              <a:ext cx="635485" cy="181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Single sign-on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  <a:r>
                <a:rPr kumimoji="0" lang="en-US" sz="700" b="0" i="0" u="none" strike="noStrike" kern="0" cap="none" spc="0" normalizeH="0" baseline="0" noProof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OneSign</a:t>
              </a: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1D16195A-7321-A9EE-5147-53F8AABA4877}"/>
                </a:ext>
              </a:extLst>
            </p:cNvPr>
            <p:cNvSpPr/>
            <p:nvPr/>
          </p:nvSpPr>
          <p:spPr bwMode="auto">
            <a:xfrm>
              <a:off x="6098380" y="4465983"/>
              <a:ext cx="377190" cy="150876"/>
            </a:xfrm>
            <a:prstGeom prst="rect">
              <a:avLst/>
            </a:prstGeom>
            <a:solidFill>
              <a:srgbClr val="A1CE4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0" name="Mobile trigger">
            <a:extLst>
              <a:ext uri="{FF2B5EF4-FFF2-40B4-BE49-F238E27FC236}">
                <a16:creationId xmlns:a16="http://schemas.microsoft.com/office/drawing/2014/main" id="{878B691B-A7CA-B0EA-A709-849ECE0070EE}"/>
              </a:ext>
            </a:extLst>
          </p:cNvPr>
          <p:cNvGrpSpPr/>
          <p:nvPr userDrawn="1"/>
        </p:nvGrpSpPr>
        <p:grpSpPr>
          <a:xfrm>
            <a:off x="1313490" y="5720506"/>
            <a:ext cx="840887" cy="571820"/>
            <a:chOff x="5523935" y="4462001"/>
            <a:chExt cx="630665" cy="428865"/>
          </a:xfrm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5531A5F1-C622-099F-2CFB-E611D715201E}"/>
                </a:ext>
              </a:extLst>
            </p:cNvPr>
            <p:cNvSpPr/>
            <p:nvPr/>
          </p:nvSpPr>
          <p:spPr bwMode="auto">
            <a:xfrm>
              <a:off x="5523935" y="4610691"/>
              <a:ext cx="630665" cy="280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Mobile IAM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Mobile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F588D383-BB4A-3E3F-6E77-DDD76BCC06A0}"/>
                </a:ext>
              </a:extLst>
            </p:cNvPr>
            <p:cNvSpPr/>
            <p:nvPr/>
          </p:nvSpPr>
          <p:spPr bwMode="auto">
            <a:xfrm>
              <a:off x="5589409" y="4462001"/>
              <a:ext cx="377190" cy="150876"/>
            </a:xfrm>
            <a:prstGeom prst="rect">
              <a:avLst/>
            </a:prstGeom>
            <a:solidFill>
              <a:srgbClr val="92CBE7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3" name="PatientSecure trigger">
            <a:extLst>
              <a:ext uri="{FF2B5EF4-FFF2-40B4-BE49-F238E27FC236}">
                <a16:creationId xmlns:a16="http://schemas.microsoft.com/office/drawing/2014/main" id="{F2262B39-4F1F-2D9F-15F6-116426122B59}"/>
              </a:ext>
            </a:extLst>
          </p:cNvPr>
          <p:cNvGrpSpPr/>
          <p:nvPr userDrawn="1"/>
        </p:nvGrpSpPr>
        <p:grpSpPr>
          <a:xfrm>
            <a:off x="3964292" y="5723805"/>
            <a:ext cx="727373" cy="510468"/>
            <a:chOff x="7140608" y="4465983"/>
            <a:chExt cx="545530" cy="382851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EC34E92A-2215-A3BE-F994-BC449490CF2B}"/>
                </a:ext>
              </a:extLst>
            </p:cNvPr>
            <p:cNvSpPr/>
            <p:nvPr/>
          </p:nvSpPr>
          <p:spPr bwMode="auto">
            <a:xfrm>
              <a:off x="7140608" y="4614379"/>
              <a:ext cx="545530" cy="234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Patient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Identification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  <a:b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700" b="0" i="0" u="none" strike="noStrike" kern="0" cap="none" spc="0" normalizeH="0" baseline="0" noProof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PatientSecure</a:t>
              </a: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BF2E0949-8B38-61CB-070E-FAF2538B3F1C}"/>
                </a:ext>
              </a:extLst>
            </p:cNvPr>
            <p:cNvSpPr/>
            <p:nvPr/>
          </p:nvSpPr>
          <p:spPr bwMode="auto">
            <a:xfrm>
              <a:off x="7211734" y="4465983"/>
              <a:ext cx="377190" cy="150876"/>
            </a:xfrm>
            <a:prstGeom prst="rect">
              <a:avLst/>
            </a:prstGeom>
            <a:solidFill>
              <a:srgbClr val="E8873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6" name="Confirm ID trigger">
            <a:extLst>
              <a:ext uri="{FF2B5EF4-FFF2-40B4-BE49-F238E27FC236}">
                <a16:creationId xmlns:a16="http://schemas.microsoft.com/office/drawing/2014/main" id="{1B24A71C-EADE-115F-EBAD-22E11B410F31}"/>
              </a:ext>
            </a:extLst>
          </p:cNvPr>
          <p:cNvGrpSpPr/>
          <p:nvPr userDrawn="1"/>
        </p:nvGrpSpPr>
        <p:grpSpPr>
          <a:xfrm>
            <a:off x="3125843" y="5723799"/>
            <a:ext cx="613499" cy="440024"/>
            <a:chOff x="6585598" y="4465983"/>
            <a:chExt cx="460124" cy="330019"/>
          </a:xfrm>
        </p:grpSpPr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DC9E9400-742B-8620-4960-6EDBE981CF5B}"/>
                </a:ext>
              </a:extLst>
            </p:cNvPr>
            <p:cNvSpPr/>
            <p:nvPr/>
          </p:nvSpPr>
          <p:spPr bwMode="auto">
            <a:xfrm>
              <a:off x="6585598" y="4614381"/>
              <a:ext cx="460124" cy="181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Multifactor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Authentication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  <a:b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Confirm ID</a:t>
              </a: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949E907E-D8D4-7A77-B1F3-6029E88FF4CD}"/>
                </a:ext>
              </a:extLst>
            </p:cNvPr>
            <p:cNvSpPr/>
            <p:nvPr/>
          </p:nvSpPr>
          <p:spPr bwMode="auto">
            <a:xfrm>
              <a:off x="6663008" y="4465983"/>
              <a:ext cx="377190" cy="150876"/>
            </a:xfrm>
            <a:prstGeom prst="rect">
              <a:avLst/>
            </a:prstGeom>
            <a:solidFill>
              <a:srgbClr val="395B7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9" name="Identity Governance trigger">
            <a:extLst>
              <a:ext uri="{FF2B5EF4-FFF2-40B4-BE49-F238E27FC236}">
                <a16:creationId xmlns:a16="http://schemas.microsoft.com/office/drawing/2014/main" id="{EA8CF8C5-AF20-CBDA-406A-7DA09B14FD2C}"/>
              </a:ext>
            </a:extLst>
          </p:cNvPr>
          <p:cNvGrpSpPr/>
          <p:nvPr userDrawn="1"/>
        </p:nvGrpSpPr>
        <p:grpSpPr>
          <a:xfrm>
            <a:off x="300810" y="5716855"/>
            <a:ext cx="994272" cy="693740"/>
            <a:chOff x="4997691" y="4505047"/>
            <a:chExt cx="745704" cy="520305"/>
          </a:xfrm>
        </p:grpSpPr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E329D68B-7669-566F-4CCB-C18933205B6E}"/>
                </a:ext>
              </a:extLst>
            </p:cNvPr>
            <p:cNvSpPr/>
            <p:nvPr/>
          </p:nvSpPr>
          <p:spPr bwMode="auto">
            <a:xfrm>
              <a:off x="4997691" y="4653608"/>
              <a:ext cx="745704" cy="371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Identity governance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Identity Governance</a:t>
              </a: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203BA242-7BF0-42A2-1815-B0B7F7BC3734}"/>
                </a:ext>
              </a:extLst>
            </p:cNvPr>
            <p:cNvSpPr/>
            <p:nvPr/>
          </p:nvSpPr>
          <p:spPr bwMode="auto">
            <a:xfrm>
              <a:off x="5061300" y="4505047"/>
              <a:ext cx="377190" cy="149582"/>
            </a:xfrm>
            <a:prstGeom prst="rect">
              <a:avLst/>
            </a:prstGeom>
            <a:solidFill>
              <a:srgbClr val="B3B1D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Microsoft trigger">
            <a:extLst>
              <a:ext uri="{FF2B5EF4-FFF2-40B4-BE49-F238E27FC236}">
                <a16:creationId xmlns:a16="http://schemas.microsoft.com/office/drawing/2014/main" id="{B34BCC16-E744-D38C-F4B3-C2CF90CA7C38}"/>
              </a:ext>
            </a:extLst>
          </p:cNvPr>
          <p:cNvGrpSpPr/>
          <p:nvPr userDrawn="1"/>
        </p:nvGrpSpPr>
        <p:grpSpPr>
          <a:xfrm>
            <a:off x="8743971" y="5722195"/>
            <a:ext cx="742233" cy="482158"/>
            <a:chOff x="8309186" y="4464772"/>
            <a:chExt cx="556675" cy="361619"/>
          </a:xfrm>
        </p:grpSpPr>
        <p:pic>
          <p:nvPicPr>
            <p:cNvPr id="213" name="Picture 212" descr="A picture containing drawing&#10;&#10;Description automatically generated" hidden="1">
              <a:extLst>
                <a:ext uri="{FF2B5EF4-FFF2-40B4-BE49-F238E27FC236}">
                  <a16:creationId xmlns:a16="http://schemas.microsoft.com/office/drawing/2014/main" id="{1DD7E670-C4D2-451F-93E6-193B8700E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0331" y="4709181"/>
              <a:ext cx="545530" cy="117210"/>
            </a:xfrm>
            <a:prstGeom prst="rect">
              <a:avLst/>
            </a:prstGeom>
          </p:spPr>
        </p:pic>
        <p:sp>
          <p:nvSpPr>
            <p:cNvPr id="214" name="Microsoft block">
              <a:extLst>
                <a:ext uri="{FF2B5EF4-FFF2-40B4-BE49-F238E27FC236}">
                  <a16:creationId xmlns:a16="http://schemas.microsoft.com/office/drawing/2014/main" id="{44478712-E635-DD59-35C9-C1DD19978DDA}"/>
                </a:ext>
              </a:extLst>
            </p:cNvPr>
            <p:cNvSpPr/>
            <p:nvPr/>
          </p:nvSpPr>
          <p:spPr bwMode="auto">
            <a:xfrm>
              <a:off x="8309186" y="4464772"/>
              <a:ext cx="377190" cy="150876"/>
            </a:xfrm>
            <a:prstGeom prst="rect">
              <a:avLst/>
            </a:prstGeom>
            <a:solidFill>
              <a:srgbClr val="00A2E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1489CA79-3678-D6CC-7575-8D74167461A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73034" y="5567720"/>
            <a:ext cx="11473454" cy="0"/>
          </a:xfrm>
          <a:prstGeom prst="line">
            <a:avLst/>
          </a:prstGeom>
          <a:solidFill>
            <a:srgbClr val="AE168E"/>
          </a:solidFill>
          <a:ln w="12700" cap="sq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6" name="Rounded Rectangle 215">
            <a:hlinkClick r:id="" action="ppaction://noaction"/>
            <a:extLst>
              <a:ext uri="{FF2B5EF4-FFF2-40B4-BE49-F238E27FC236}">
                <a16:creationId xmlns:a16="http://schemas.microsoft.com/office/drawing/2014/main" id="{C7E99BD2-0231-6967-BD96-BF05D768B5CA}"/>
              </a:ext>
            </a:extLst>
          </p:cNvPr>
          <p:cNvSpPr/>
          <p:nvPr userDrawn="1"/>
        </p:nvSpPr>
        <p:spPr bwMode="auto">
          <a:xfrm>
            <a:off x="9713578" y="4994419"/>
            <a:ext cx="2125680" cy="384048"/>
          </a:xfrm>
          <a:prstGeom prst="roundRect">
            <a:avLst>
              <a:gd name="adj" fmla="val 4564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 self check-in</a:t>
            </a:r>
          </a:p>
        </p:txBody>
      </p:sp>
      <p:sp>
        <p:nvSpPr>
          <p:cNvPr id="217" name="Rounded Rectangle 216">
            <a:hlinkClick r:id="" action="ppaction://noaction"/>
            <a:extLst>
              <a:ext uri="{FF2B5EF4-FFF2-40B4-BE49-F238E27FC236}">
                <a16:creationId xmlns:a16="http://schemas.microsoft.com/office/drawing/2014/main" id="{DB3E77F6-30F7-8F3C-9179-50BA24D4EBC7}"/>
              </a:ext>
            </a:extLst>
          </p:cNvPr>
          <p:cNvSpPr/>
          <p:nvPr userDrawn="1"/>
        </p:nvSpPr>
        <p:spPr bwMode="auto">
          <a:xfrm>
            <a:off x="341439" y="4521617"/>
            <a:ext cx="213213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 safety: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records de-dupe, EMPI </a:t>
            </a:r>
          </a:p>
        </p:txBody>
      </p:sp>
      <p:sp>
        <p:nvSpPr>
          <p:cNvPr id="219" name="Rounded Rectangle 218">
            <a:hlinkClick r:id="" action="ppaction://noaction"/>
            <a:extLst>
              <a:ext uri="{FF2B5EF4-FFF2-40B4-BE49-F238E27FC236}">
                <a16:creationId xmlns:a16="http://schemas.microsoft.com/office/drawing/2014/main" id="{1A983487-6236-2091-AAA2-2CB6034B1917}"/>
              </a:ext>
            </a:extLst>
          </p:cNvPr>
          <p:cNvSpPr/>
          <p:nvPr userDrawn="1"/>
        </p:nvSpPr>
        <p:spPr bwMode="auto">
          <a:xfrm>
            <a:off x="2684473" y="2327127"/>
            <a:ext cx="2132194" cy="384048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Directory federation</a:t>
            </a:r>
          </a:p>
        </p:txBody>
      </p:sp>
      <p:sp>
        <p:nvSpPr>
          <p:cNvPr id="220" name="Rounded Rectangle 219">
            <a:hlinkClick r:id="" action="ppaction://noaction"/>
            <a:extLst>
              <a:ext uri="{FF2B5EF4-FFF2-40B4-BE49-F238E27FC236}">
                <a16:creationId xmlns:a16="http://schemas.microsoft.com/office/drawing/2014/main" id="{068D0C02-F232-4E12-BDB1-226A2EF33D51}"/>
              </a:ext>
            </a:extLst>
          </p:cNvPr>
          <p:cNvSpPr/>
          <p:nvPr userDrawn="1"/>
        </p:nvSpPr>
        <p:spPr bwMode="auto">
          <a:xfrm>
            <a:off x="5032355" y="2327127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 access policies</a:t>
            </a:r>
          </a:p>
        </p:txBody>
      </p:sp>
      <p:sp>
        <p:nvSpPr>
          <p:cNvPr id="222" name="Rounded Rectangle 221">
            <a:hlinkClick r:id="" action="ppaction://noaction"/>
            <a:extLst>
              <a:ext uri="{FF2B5EF4-FFF2-40B4-BE49-F238E27FC236}">
                <a16:creationId xmlns:a16="http://schemas.microsoft.com/office/drawing/2014/main" id="{A78FECDF-B64B-BA4A-D702-DD234CC9351D}"/>
              </a:ext>
            </a:extLst>
          </p:cNvPr>
          <p:cNvSpPr/>
          <p:nvPr userDrawn="1"/>
        </p:nvSpPr>
        <p:spPr bwMode="auto">
          <a:xfrm>
            <a:off x="7371461" y="4521617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Legacy apps</a:t>
            </a:r>
          </a:p>
        </p:txBody>
      </p:sp>
      <p:sp>
        <p:nvSpPr>
          <p:cNvPr id="223" name="Rounded Rectangle 222">
            <a:hlinkClick r:id="" action="ppaction://noaction"/>
            <a:extLst>
              <a:ext uri="{FF2B5EF4-FFF2-40B4-BE49-F238E27FC236}">
                <a16:creationId xmlns:a16="http://schemas.microsoft.com/office/drawing/2014/main" id="{385A5A92-13BE-A502-D6E5-A94524FAD09F}"/>
              </a:ext>
            </a:extLst>
          </p:cNvPr>
          <p:cNvSpPr/>
          <p:nvPr userDrawn="1"/>
        </p:nvSpPr>
        <p:spPr bwMode="auto">
          <a:xfrm>
            <a:off x="5032355" y="2787591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One identity / multiple roles</a:t>
            </a:r>
          </a:p>
        </p:txBody>
      </p:sp>
      <p:sp>
        <p:nvSpPr>
          <p:cNvPr id="225" name="Rounded Rectangle 224">
            <a:hlinkClick r:id="" action="ppaction://noaction"/>
            <a:extLst>
              <a:ext uri="{FF2B5EF4-FFF2-40B4-BE49-F238E27FC236}">
                <a16:creationId xmlns:a16="http://schemas.microsoft.com/office/drawing/2014/main" id="{C2E3CD29-09EE-D9E8-50DF-98C2C93AF6EE}"/>
              </a:ext>
            </a:extLst>
          </p:cNvPr>
          <p:cNvSpPr/>
          <p:nvPr userDrawn="1"/>
        </p:nvSpPr>
        <p:spPr bwMode="auto">
          <a:xfrm>
            <a:off x="2684473" y="1856862"/>
            <a:ext cx="2132194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store</a:t>
            </a:r>
          </a:p>
        </p:txBody>
      </p:sp>
      <p:sp>
        <p:nvSpPr>
          <p:cNvPr id="228" name="Rounded Rectangle 227">
            <a:hlinkClick r:id="" action="ppaction://noaction"/>
            <a:extLst>
              <a:ext uri="{FF2B5EF4-FFF2-40B4-BE49-F238E27FC236}">
                <a16:creationId xmlns:a16="http://schemas.microsoft.com/office/drawing/2014/main" id="{50ECA0FA-64F1-02B5-0899-08587AB9D0EA}"/>
              </a:ext>
            </a:extLst>
          </p:cNvPr>
          <p:cNvSpPr/>
          <p:nvPr userDrawn="1"/>
        </p:nvSpPr>
        <p:spPr bwMode="auto">
          <a:xfrm>
            <a:off x="7371461" y="2331804"/>
            <a:ext cx="2130552" cy="384048"/>
          </a:xfrm>
          <a:prstGeom prst="roundRect">
            <a:avLst>
              <a:gd name="adj" fmla="val 4564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EPCS</a:t>
            </a:r>
          </a:p>
        </p:txBody>
      </p:sp>
      <p:sp>
        <p:nvSpPr>
          <p:cNvPr id="229" name="Rounded Rectangle 228">
            <a:hlinkClick r:id="" action="ppaction://noaction"/>
            <a:extLst>
              <a:ext uri="{FF2B5EF4-FFF2-40B4-BE49-F238E27FC236}">
                <a16:creationId xmlns:a16="http://schemas.microsoft.com/office/drawing/2014/main" id="{D61EB474-B8EF-84CB-9ED0-C0C4D106EBCC}"/>
              </a:ext>
            </a:extLst>
          </p:cNvPr>
          <p:cNvSpPr/>
          <p:nvPr userDrawn="1"/>
        </p:nvSpPr>
        <p:spPr bwMode="auto">
          <a:xfrm>
            <a:off x="7371461" y="2787591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Clinical workflow authentication</a:t>
            </a:r>
          </a:p>
        </p:txBody>
      </p:sp>
      <p:sp>
        <p:nvSpPr>
          <p:cNvPr id="230" name="Rounded Rectangle 229">
            <a:hlinkClick r:id="" action="ppaction://noaction"/>
            <a:extLst>
              <a:ext uri="{FF2B5EF4-FFF2-40B4-BE49-F238E27FC236}">
                <a16:creationId xmlns:a16="http://schemas.microsoft.com/office/drawing/2014/main" id="{1A0E4D16-5CD8-05B1-A01D-57287875BADD}"/>
              </a:ext>
            </a:extLst>
          </p:cNvPr>
          <p:cNvSpPr/>
          <p:nvPr userDrawn="1"/>
        </p:nvSpPr>
        <p:spPr bwMode="auto">
          <a:xfrm>
            <a:off x="2684491" y="3137287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User provisioning,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including non-employees</a:t>
            </a:r>
          </a:p>
        </p:txBody>
      </p:sp>
      <p:sp>
        <p:nvSpPr>
          <p:cNvPr id="231" name="Rounded Rectangle 230">
            <a:hlinkClick r:id="" action="ppaction://noaction"/>
            <a:extLst>
              <a:ext uri="{FF2B5EF4-FFF2-40B4-BE49-F238E27FC236}">
                <a16:creationId xmlns:a16="http://schemas.microsoft.com/office/drawing/2014/main" id="{E78D3C5E-2A4D-4D0A-317C-5715B096F34F}"/>
              </a:ext>
            </a:extLst>
          </p:cNvPr>
          <p:cNvSpPr/>
          <p:nvPr userDrawn="1"/>
        </p:nvSpPr>
        <p:spPr bwMode="auto">
          <a:xfrm>
            <a:off x="2684491" y="4521617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Mobile device management </a:t>
            </a:r>
          </a:p>
        </p:txBody>
      </p:sp>
      <p:sp>
        <p:nvSpPr>
          <p:cNvPr id="233" name="Remote access / secondary authentication">
            <a:hlinkClick r:id="" action="ppaction://noaction"/>
            <a:extLst>
              <a:ext uri="{FF2B5EF4-FFF2-40B4-BE49-F238E27FC236}">
                <a16:creationId xmlns:a16="http://schemas.microsoft.com/office/drawing/2014/main" id="{536A9C1B-EABC-6D2A-1320-C5CF3683663A}"/>
              </a:ext>
            </a:extLst>
          </p:cNvPr>
          <p:cNvSpPr/>
          <p:nvPr userDrawn="1"/>
        </p:nvSpPr>
        <p:spPr bwMode="auto">
          <a:xfrm>
            <a:off x="7371461" y="1856862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Remote access / Secondary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authentication</a:t>
            </a:r>
          </a:p>
        </p:txBody>
      </p:sp>
      <p:sp>
        <p:nvSpPr>
          <p:cNvPr id="234" name="Rounded Rectangle 233">
            <a:hlinkClick r:id="" action="ppaction://noaction"/>
            <a:extLst>
              <a:ext uri="{FF2B5EF4-FFF2-40B4-BE49-F238E27FC236}">
                <a16:creationId xmlns:a16="http://schemas.microsoft.com/office/drawing/2014/main" id="{891A973E-D946-1BBB-FCEB-6B605C6CCE59}"/>
              </a:ext>
            </a:extLst>
          </p:cNvPr>
          <p:cNvSpPr/>
          <p:nvPr userDrawn="1"/>
        </p:nvSpPr>
        <p:spPr bwMode="auto">
          <a:xfrm>
            <a:off x="9713578" y="4521617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Enrollment</a:t>
            </a:r>
          </a:p>
        </p:txBody>
      </p:sp>
      <p:sp>
        <p:nvSpPr>
          <p:cNvPr id="235" name="Rounded Rectangle 234">
            <a:hlinkClick r:id="" action="ppaction://noaction"/>
            <a:extLst>
              <a:ext uri="{FF2B5EF4-FFF2-40B4-BE49-F238E27FC236}">
                <a16:creationId xmlns:a16="http://schemas.microsoft.com/office/drawing/2014/main" id="{F56F6416-BBEC-CC0C-1439-2CF0DDD3A65E}"/>
              </a:ext>
            </a:extLst>
          </p:cNvPr>
          <p:cNvSpPr/>
          <p:nvPr userDrawn="1"/>
        </p:nvSpPr>
        <p:spPr bwMode="auto">
          <a:xfrm>
            <a:off x="7371461" y="3253982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Risk-based and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adaptive authentication</a:t>
            </a:r>
          </a:p>
        </p:txBody>
      </p:sp>
      <p:sp>
        <p:nvSpPr>
          <p:cNvPr id="218" name="Rounded Rectangle 217">
            <a:hlinkClick r:id="" action="ppaction://noaction"/>
            <a:extLst>
              <a:ext uri="{FF2B5EF4-FFF2-40B4-BE49-F238E27FC236}">
                <a16:creationId xmlns:a16="http://schemas.microsoft.com/office/drawing/2014/main" id="{63F99294-5F68-3EA1-6A9E-0AF66ABFBD3E}"/>
              </a:ext>
            </a:extLst>
          </p:cNvPr>
          <p:cNvSpPr/>
          <p:nvPr userDrawn="1"/>
        </p:nvSpPr>
        <p:spPr bwMode="auto">
          <a:xfrm>
            <a:off x="341439" y="4066370"/>
            <a:ext cx="213213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Entitlement and attestation review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remediation</a:t>
            </a:r>
          </a:p>
        </p:txBody>
      </p:sp>
      <p:sp>
        <p:nvSpPr>
          <p:cNvPr id="221" name="Rounded Rectangle 220">
            <a:hlinkClick r:id="" action="ppaction://noaction"/>
            <a:extLst>
              <a:ext uri="{FF2B5EF4-FFF2-40B4-BE49-F238E27FC236}">
                <a16:creationId xmlns:a16="http://schemas.microsoft.com/office/drawing/2014/main" id="{26D3CBC2-E9FC-D8B3-39EC-B78F191FDA0F}"/>
              </a:ext>
            </a:extLst>
          </p:cNvPr>
          <p:cNvSpPr/>
          <p:nvPr userDrawn="1"/>
        </p:nvSpPr>
        <p:spPr bwMode="auto">
          <a:xfrm>
            <a:off x="7371461" y="4066370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Cloud apps</a:t>
            </a:r>
          </a:p>
        </p:txBody>
      </p:sp>
      <p:sp>
        <p:nvSpPr>
          <p:cNvPr id="224" name="Rounded Rectangle 223">
            <a:hlinkClick r:id="" action="ppaction://noaction"/>
            <a:extLst>
              <a:ext uri="{FF2B5EF4-FFF2-40B4-BE49-F238E27FC236}">
                <a16:creationId xmlns:a16="http://schemas.microsoft.com/office/drawing/2014/main" id="{876AC040-26A0-289E-3814-A08E3C67BA31}"/>
              </a:ext>
            </a:extLst>
          </p:cNvPr>
          <p:cNvSpPr/>
          <p:nvPr userDrawn="1"/>
        </p:nvSpPr>
        <p:spPr bwMode="auto">
          <a:xfrm>
            <a:off x="9713578" y="4066370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Password management </a:t>
            </a:r>
          </a:p>
        </p:txBody>
      </p:sp>
      <p:sp>
        <p:nvSpPr>
          <p:cNvPr id="226" name="Rounded Rectangle 225">
            <a:hlinkClick r:id="" action="ppaction://noaction"/>
            <a:extLst>
              <a:ext uri="{FF2B5EF4-FFF2-40B4-BE49-F238E27FC236}">
                <a16:creationId xmlns:a16="http://schemas.microsoft.com/office/drawing/2014/main" id="{5C23007C-AEE8-C540-C88B-2B4C74F298F7}"/>
              </a:ext>
            </a:extLst>
          </p:cNvPr>
          <p:cNvSpPr/>
          <p:nvPr userDrawn="1"/>
        </p:nvSpPr>
        <p:spPr bwMode="auto">
          <a:xfrm>
            <a:off x="5032355" y="4066370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Biometric patient identification</a:t>
            </a:r>
          </a:p>
        </p:txBody>
      </p:sp>
      <p:sp>
        <p:nvSpPr>
          <p:cNvPr id="236" name="Rounded Rectangle 235">
            <a:hlinkClick r:id="" action="ppaction://noaction"/>
            <a:extLst>
              <a:ext uri="{FF2B5EF4-FFF2-40B4-BE49-F238E27FC236}">
                <a16:creationId xmlns:a16="http://schemas.microsoft.com/office/drawing/2014/main" id="{8D575754-6655-E41B-FC02-FF52C721FD22}"/>
              </a:ext>
            </a:extLst>
          </p:cNvPr>
          <p:cNvSpPr/>
          <p:nvPr userDrawn="1"/>
        </p:nvSpPr>
        <p:spPr bwMode="auto">
          <a:xfrm>
            <a:off x="2684491" y="4066370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Ongoing privilege management</a:t>
            </a:r>
          </a:p>
        </p:txBody>
      </p:sp>
      <p:sp>
        <p:nvSpPr>
          <p:cNvPr id="237" name="Rounded Rectangle 236">
            <a:hlinkClick r:id="" action="ppaction://noaction"/>
            <a:extLst>
              <a:ext uri="{FF2B5EF4-FFF2-40B4-BE49-F238E27FC236}">
                <a16:creationId xmlns:a16="http://schemas.microsoft.com/office/drawing/2014/main" id="{E6AE0B36-328A-973E-8D17-B079B1815C2C}"/>
              </a:ext>
            </a:extLst>
          </p:cNvPr>
          <p:cNvSpPr/>
          <p:nvPr userDrawn="1"/>
        </p:nvSpPr>
        <p:spPr bwMode="auto">
          <a:xfrm>
            <a:off x="7371461" y="4994419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Mobile apps</a:t>
            </a:r>
          </a:p>
        </p:txBody>
      </p:sp>
      <p:sp>
        <p:nvSpPr>
          <p:cNvPr id="238" name="Rounded Rectangle 237">
            <a:hlinkClick r:id="" action="ppaction://noaction"/>
            <a:extLst>
              <a:ext uri="{FF2B5EF4-FFF2-40B4-BE49-F238E27FC236}">
                <a16:creationId xmlns:a16="http://schemas.microsoft.com/office/drawing/2014/main" id="{8D14CBB7-2047-CED8-8DA4-92D06160261C}"/>
              </a:ext>
            </a:extLst>
          </p:cNvPr>
          <p:cNvSpPr/>
          <p:nvPr userDrawn="1"/>
        </p:nvSpPr>
        <p:spPr bwMode="auto">
          <a:xfrm>
            <a:off x="5032355" y="1856862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Coarse- and fine-grained </a:t>
            </a:r>
          </a:p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authorization control</a:t>
            </a:r>
          </a:p>
        </p:txBody>
      </p:sp>
      <p:sp>
        <p:nvSpPr>
          <p:cNvPr id="239" name="Rounded Rectangle 238">
            <a:hlinkClick r:id="" action="ppaction://noaction"/>
            <a:extLst>
              <a:ext uri="{FF2B5EF4-FFF2-40B4-BE49-F238E27FC236}">
                <a16:creationId xmlns:a16="http://schemas.microsoft.com/office/drawing/2014/main" id="{030C0B32-0E0F-74F9-42EB-AEA403A94DB1}"/>
              </a:ext>
            </a:extLst>
          </p:cNvPr>
          <p:cNvSpPr/>
          <p:nvPr userDrawn="1"/>
        </p:nvSpPr>
        <p:spPr bwMode="auto">
          <a:xfrm>
            <a:off x="9713578" y="1856862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Clinical/virtual desktops</a:t>
            </a:r>
          </a:p>
        </p:txBody>
      </p:sp>
      <p:sp>
        <p:nvSpPr>
          <p:cNvPr id="240" name="Rounded Rectangle 239">
            <a:hlinkClick r:id="" action="ppaction://noaction"/>
            <a:extLst>
              <a:ext uri="{FF2B5EF4-FFF2-40B4-BE49-F238E27FC236}">
                <a16:creationId xmlns:a16="http://schemas.microsoft.com/office/drawing/2014/main" id="{A55D49EE-2EA8-CF73-5B54-69784C645950}"/>
              </a:ext>
            </a:extLst>
          </p:cNvPr>
          <p:cNvSpPr/>
          <p:nvPr userDrawn="1"/>
        </p:nvSpPr>
        <p:spPr bwMode="auto">
          <a:xfrm>
            <a:off x="9713578" y="2787591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Medical devices</a:t>
            </a:r>
          </a:p>
        </p:txBody>
      </p:sp>
      <p:sp>
        <p:nvSpPr>
          <p:cNvPr id="241" name="Rounded Rectangle 240">
            <a:hlinkClick r:id="" action="ppaction://noaction"/>
            <a:extLst>
              <a:ext uri="{FF2B5EF4-FFF2-40B4-BE49-F238E27FC236}">
                <a16:creationId xmlns:a16="http://schemas.microsoft.com/office/drawing/2014/main" id="{E05D1B51-60AD-44FB-BB6F-C0BB5481D989}"/>
              </a:ext>
            </a:extLst>
          </p:cNvPr>
          <p:cNvSpPr/>
          <p:nvPr userDrawn="1"/>
        </p:nvSpPr>
        <p:spPr bwMode="auto">
          <a:xfrm>
            <a:off x="9713578" y="2327754"/>
            <a:ext cx="2125680" cy="39183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Shared mobile devices</a:t>
            </a:r>
          </a:p>
        </p:txBody>
      </p:sp>
      <p:sp>
        <p:nvSpPr>
          <p:cNvPr id="242" name="Rounded Rectangle 241">
            <a:hlinkClick r:id="" action="ppaction://noaction"/>
            <a:extLst>
              <a:ext uri="{FF2B5EF4-FFF2-40B4-BE49-F238E27FC236}">
                <a16:creationId xmlns:a16="http://schemas.microsoft.com/office/drawing/2014/main" id="{0BBA1657-6F91-3AD6-4159-DEA6C0091270}"/>
              </a:ext>
            </a:extLst>
          </p:cNvPr>
          <p:cNvSpPr/>
          <p:nvPr userDrawn="1"/>
        </p:nvSpPr>
        <p:spPr bwMode="auto">
          <a:xfrm>
            <a:off x="9713578" y="3253982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PAM and VPAM</a:t>
            </a:r>
          </a:p>
        </p:txBody>
      </p:sp>
      <p:sp>
        <p:nvSpPr>
          <p:cNvPr id="243" name="Healthcare and government standards">
            <a:hlinkClick r:id="" action="ppaction://noaction"/>
            <a:extLst>
              <a:ext uri="{FF2B5EF4-FFF2-40B4-BE49-F238E27FC236}">
                <a16:creationId xmlns:a16="http://schemas.microsoft.com/office/drawing/2014/main" id="{8C965CFE-8E8E-5FE9-F373-F1392842AC16}"/>
              </a:ext>
            </a:extLst>
          </p:cNvPr>
          <p:cNvSpPr/>
          <p:nvPr userDrawn="1"/>
        </p:nvSpPr>
        <p:spPr bwMode="auto">
          <a:xfrm>
            <a:off x="341439" y="1856862"/>
            <a:ext cx="212567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Healthcare and</a:t>
            </a:r>
          </a:p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government standards</a:t>
            </a:r>
          </a:p>
        </p:txBody>
      </p:sp>
      <p:sp>
        <p:nvSpPr>
          <p:cNvPr id="244" name="Rounded Rectangle 243">
            <a:hlinkClick r:id="" action="ppaction://noaction"/>
            <a:extLst>
              <a:ext uri="{FF2B5EF4-FFF2-40B4-BE49-F238E27FC236}">
                <a16:creationId xmlns:a16="http://schemas.microsoft.com/office/drawing/2014/main" id="{FDCE90E7-909D-5A0E-CB06-B4DD2B457A08}"/>
              </a:ext>
            </a:extLst>
          </p:cNvPr>
          <p:cNvSpPr/>
          <p:nvPr userDrawn="1"/>
        </p:nvSpPr>
        <p:spPr bwMode="auto">
          <a:xfrm>
            <a:off x="341439" y="2327127"/>
            <a:ext cx="212567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14377" fontAlgn="auto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Analytics and audit reports</a:t>
            </a:r>
          </a:p>
        </p:txBody>
      </p:sp>
      <p:sp>
        <p:nvSpPr>
          <p:cNvPr id="227" name="Rounded Rectangle 226">
            <a:hlinkClick r:id="" action="ppaction://noaction"/>
            <a:extLst>
              <a:ext uri="{FF2B5EF4-FFF2-40B4-BE49-F238E27FC236}">
                <a16:creationId xmlns:a16="http://schemas.microsoft.com/office/drawing/2014/main" id="{FE7BE3EA-B096-9E77-7F9D-6971F19E66A4}"/>
              </a:ext>
            </a:extLst>
          </p:cNvPr>
          <p:cNvSpPr/>
          <p:nvPr userDrawn="1"/>
        </p:nvSpPr>
        <p:spPr bwMode="auto">
          <a:xfrm>
            <a:off x="5032355" y="3589624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14377" fontAlgn="auto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proofing for EPCS</a:t>
            </a:r>
          </a:p>
        </p:txBody>
      </p:sp>
      <p:sp>
        <p:nvSpPr>
          <p:cNvPr id="232" name="Rounded Rectangle 231">
            <a:hlinkClick r:id="" action="ppaction://noaction"/>
            <a:extLst>
              <a:ext uri="{FF2B5EF4-FFF2-40B4-BE49-F238E27FC236}">
                <a16:creationId xmlns:a16="http://schemas.microsoft.com/office/drawing/2014/main" id="{9890A416-92F8-942B-22E2-F91EE0822984}"/>
              </a:ext>
            </a:extLst>
          </p:cNvPr>
          <p:cNvSpPr/>
          <p:nvPr userDrawn="1"/>
        </p:nvSpPr>
        <p:spPr bwMode="auto">
          <a:xfrm>
            <a:off x="2684491" y="3589624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Non-human/service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account provisioning</a:t>
            </a:r>
          </a:p>
        </p:txBody>
      </p:sp>
      <p:sp>
        <p:nvSpPr>
          <p:cNvPr id="245" name="Rounded Rectangle 244">
            <a:hlinkClick r:id="" action="ppaction://noaction"/>
            <a:extLst>
              <a:ext uri="{FF2B5EF4-FFF2-40B4-BE49-F238E27FC236}">
                <a16:creationId xmlns:a16="http://schemas.microsoft.com/office/drawing/2014/main" id="{E41F7EDB-5974-AD24-660A-DFF3B442B2EC}"/>
              </a:ext>
            </a:extLst>
          </p:cNvPr>
          <p:cNvSpPr/>
          <p:nvPr userDrawn="1"/>
        </p:nvSpPr>
        <p:spPr bwMode="auto">
          <a:xfrm>
            <a:off x="341439" y="3589624"/>
            <a:ext cx="2132139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Anomaly detection</a:t>
            </a:r>
          </a:p>
        </p:txBody>
      </p:sp>
      <p:sp>
        <p:nvSpPr>
          <p:cNvPr id="246" name="Risk mitigation">
            <a:extLst>
              <a:ext uri="{FF2B5EF4-FFF2-40B4-BE49-F238E27FC236}">
                <a16:creationId xmlns:a16="http://schemas.microsoft.com/office/drawing/2014/main" id="{46A15828-6E3F-216E-5A27-1B007BBB67F0}"/>
              </a:ext>
            </a:extLst>
          </p:cNvPr>
          <p:cNvSpPr/>
          <p:nvPr userDrawn="1"/>
        </p:nvSpPr>
        <p:spPr bwMode="auto">
          <a:xfrm>
            <a:off x="337129" y="3319208"/>
            <a:ext cx="2060448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Risk mitigation</a:t>
            </a:r>
          </a:p>
        </p:txBody>
      </p:sp>
      <p:grpSp>
        <p:nvGrpSpPr>
          <p:cNvPr id="247" name="FairWarning trigger">
            <a:extLst>
              <a:ext uri="{FF2B5EF4-FFF2-40B4-BE49-F238E27FC236}">
                <a16:creationId xmlns:a16="http://schemas.microsoft.com/office/drawing/2014/main" id="{CD0358DD-2652-DB5D-E396-234F3FDD339E}"/>
              </a:ext>
            </a:extLst>
          </p:cNvPr>
          <p:cNvGrpSpPr/>
          <p:nvPr userDrawn="1"/>
        </p:nvGrpSpPr>
        <p:grpSpPr>
          <a:xfrm>
            <a:off x="4742343" y="5716856"/>
            <a:ext cx="727373" cy="510684"/>
            <a:chOff x="7694036" y="4460771"/>
            <a:chExt cx="545530" cy="383013"/>
          </a:xfrm>
        </p:grpSpPr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DC19F720-C1B4-BC11-BAE2-1B9F4C9F1FDD}"/>
                </a:ext>
              </a:extLst>
            </p:cNvPr>
            <p:cNvSpPr/>
            <p:nvPr/>
          </p:nvSpPr>
          <p:spPr bwMode="auto">
            <a:xfrm>
              <a:off x="7760461" y="4460771"/>
              <a:ext cx="377190" cy="150876"/>
            </a:xfrm>
            <a:prstGeom prst="rect">
              <a:avLst/>
            </a:prstGeom>
            <a:solidFill>
              <a:srgbClr val="4E823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9FD5E058-5CD8-9DCD-691C-74B2795BB908}"/>
                </a:ext>
              </a:extLst>
            </p:cNvPr>
            <p:cNvSpPr/>
            <p:nvPr/>
          </p:nvSpPr>
          <p:spPr bwMode="auto">
            <a:xfrm>
              <a:off x="7694036" y="4609329"/>
              <a:ext cx="545530" cy="234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Risk analytics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and intelligence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FairWarning</a:t>
              </a: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SecureLink</a:t>
              </a: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Privacy Monitor</a:t>
              </a:r>
            </a:p>
          </p:txBody>
        </p:sp>
      </p:grpSp>
      <p:sp>
        <p:nvSpPr>
          <p:cNvPr id="250" name="Rounded Rectangle 249">
            <a:hlinkClick r:id="" action="ppaction://noaction"/>
            <a:extLst>
              <a:ext uri="{FF2B5EF4-FFF2-40B4-BE49-F238E27FC236}">
                <a16:creationId xmlns:a16="http://schemas.microsoft.com/office/drawing/2014/main" id="{C62D17D2-22CC-B826-9344-9EC33546C993}"/>
              </a:ext>
            </a:extLst>
          </p:cNvPr>
          <p:cNvSpPr/>
          <p:nvPr userDrawn="1"/>
        </p:nvSpPr>
        <p:spPr bwMode="auto">
          <a:xfrm>
            <a:off x="341439" y="2787591"/>
            <a:ext cx="212567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EPCS reporting</a:t>
            </a:r>
          </a:p>
        </p:txBody>
      </p:sp>
      <p:grpSp>
        <p:nvGrpSpPr>
          <p:cNvPr id="303" name="Multiple products TRIGGER">
            <a:extLst>
              <a:ext uri="{FF2B5EF4-FFF2-40B4-BE49-F238E27FC236}">
                <a16:creationId xmlns:a16="http://schemas.microsoft.com/office/drawing/2014/main" id="{23FC6CBF-E0FC-326D-7E1F-9B1F40F54DC9}"/>
              </a:ext>
            </a:extLst>
          </p:cNvPr>
          <p:cNvGrpSpPr/>
          <p:nvPr userDrawn="1"/>
        </p:nvGrpSpPr>
        <p:grpSpPr>
          <a:xfrm>
            <a:off x="7829745" y="5723801"/>
            <a:ext cx="915143" cy="560130"/>
            <a:chOff x="7829745" y="5723801"/>
            <a:chExt cx="915143" cy="560130"/>
          </a:xfrm>
        </p:grpSpPr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5431C0F4-C087-1271-D34C-4AEB899A0569}"/>
                </a:ext>
              </a:extLst>
            </p:cNvPr>
            <p:cNvSpPr/>
            <p:nvPr/>
          </p:nvSpPr>
          <p:spPr bwMode="auto">
            <a:xfrm>
              <a:off x="7908796" y="5723801"/>
              <a:ext cx="502920" cy="201168"/>
            </a:xfrm>
            <a:prstGeom prst="rect">
              <a:avLst/>
            </a:prstGeom>
            <a:solidFill>
              <a:srgbClr val="949598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Multiple Imprivata products">
              <a:hlinkClick r:id="" action="ppaction://noaction"/>
              <a:extLst>
                <a:ext uri="{FF2B5EF4-FFF2-40B4-BE49-F238E27FC236}">
                  <a16:creationId xmlns:a16="http://schemas.microsoft.com/office/drawing/2014/main" id="{F4D242BD-94C7-6C79-DA3E-AB569E68AF64}"/>
                </a:ext>
              </a:extLst>
            </p:cNvPr>
            <p:cNvSpPr txBox="1"/>
            <p:nvPr userDrawn="1"/>
          </p:nvSpPr>
          <p:spPr bwMode="auto">
            <a:xfrm>
              <a:off x="7829745" y="5940007"/>
              <a:ext cx="915143" cy="343924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60960" tIns="48768" rIns="60960" rtlCol="0" anchor="t" anchorCtr="0">
              <a:sp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Multiple Imprivata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products</a:t>
              </a:r>
            </a:p>
          </p:txBody>
        </p:sp>
      </p:grpSp>
      <p:grpSp>
        <p:nvGrpSpPr>
          <p:cNvPr id="271" name="PAM trigger">
            <a:extLst>
              <a:ext uri="{FF2B5EF4-FFF2-40B4-BE49-F238E27FC236}">
                <a16:creationId xmlns:a16="http://schemas.microsoft.com/office/drawing/2014/main" id="{757330CC-162B-F43B-455A-63F61E6DBB11}"/>
              </a:ext>
            </a:extLst>
          </p:cNvPr>
          <p:cNvGrpSpPr/>
          <p:nvPr userDrawn="1"/>
        </p:nvGrpSpPr>
        <p:grpSpPr>
          <a:xfrm>
            <a:off x="5642287" y="5720509"/>
            <a:ext cx="727373" cy="510256"/>
            <a:chOff x="7694036" y="4467153"/>
            <a:chExt cx="545530" cy="382692"/>
          </a:xfrm>
        </p:grpSpPr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B04085DE-D05B-C687-50A3-0476AB6948EC}"/>
                </a:ext>
              </a:extLst>
            </p:cNvPr>
            <p:cNvSpPr/>
            <p:nvPr/>
          </p:nvSpPr>
          <p:spPr bwMode="auto">
            <a:xfrm>
              <a:off x="7760461" y="4467153"/>
              <a:ext cx="377190" cy="150876"/>
            </a:xfrm>
            <a:prstGeom prst="rect">
              <a:avLst/>
            </a:prstGeom>
            <a:solidFill>
              <a:srgbClr val="F1B48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2E2413F8-CBD8-FD96-3098-583197BD26FF}"/>
                </a:ext>
              </a:extLst>
            </p:cNvPr>
            <p:cNvSpPr/>
            <p:nvPr/>
          </p:nvSpPr>
          <p:spPr bwMode="auto">
            <a:xfrm>
              <a:off x="7694036" y="4615390"/>
              <a:ext cx="545530" cy="234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PAM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Privileged Access</a:t>
              </a:r>
              <a:b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Management</a:t>
              </a:r>
            </a:p>
          </p:txBody>
        </p:sp>
      </p:grpSp>
      <p:grpSp>
        <p:nvGrpSpPr>
          <p:cNvPr id="274" name="SecureLink trigger">
            <a:extLst>
              <a:ext uri="{FF2B5EF4-FFF2-40B4-BE49-F238E27FC236}">
                <a16:creationId xmlns:a16="http://schemas.microsoft.com/office/drawing/2014/main" id="{926C589E-A141-AF30-3641-B3A6EA25734C}"/>
              </a:ext>
            </a:extLst>
          </p:cNvPr>
          <p:cNvGrpSpPr/>
          <p:nvPr userDrawn="1"/>
        </p:nvGrpSpPr>
        <p:grpSpPr>
          <a:xfrm>
            <a:off x="6559610" y="5720504"/>
            <a:ext cx="1008997" cy="510252"/>
            <a:chOff x="4434962" y="4386299"/>
            <a:chExt cx="756748" cy="382689"/>
          </a:xfrm>
        </p:grpSpPr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6F5DFEF5-B428-C9C7-40AA-EC67CC2B9E88}"/>
                </a:ext>
              </a:extLst>
            </p:cNvPr>
            <p:cNvSpPr/>
            <p:nvPr userDrawn="1"/>
          </p:nvSpPr>
          <p:spPr bwMode="auto">
            <a:xfrm>
              <a:off x="4501388" y="4386299"/>
              <a:ext cx="377190" cy="150876"/>
            </a:xfrm>
            <a:prstGeom prst="rect">
              <a:avLst/>
            </a:prstGeom>
            <a:solidFill>
              <a:srgbClr val="387FA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710A3006-A3FD-1313-2FFD-231654BD292C}"/>
                </a:ext>
              </a:extLst>
            </p:cNvPr>
            <p:cNvSpPr/>
            <p:nvPr userDrawn="1"/>
          </p:nvSpPr>
          <p:spPr bwMode="auto">
            <a:xfrm>
              <a:off x="4434962" y="4534533"/>
              <a:ext cx="756748" cy="234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1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VPAM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 err="1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SecureLink</a:t>
              </a: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 Enterprise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Access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 b="0" i="0" kern="120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  <a:cs typeface="+mn-cs"/>
              </a:endParaRP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 err="1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SecureLink</a:t>
              </a: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 Customer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Connect</a:t>
              </a: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Column guides" hidden="1">
            <a:extLst>
              <a:ext uri="{FF2B5EF4-FFF2-40B4-BE49-F238E27FC236}">
                <a16:creationId xmlns:a16="http://schemas.microsoft.com/office/drawing/2014/main" id="{78121E0B-E8FA-1AD0-2060-FA6AA168F142}"/>
              </a:ext>
            </a:extLst>
          </p:cNvPr>
          <p:cNvGrpSpPr/>
          <p:nvPr userDrawn="1"/>
        </p:nvGrpSpPr>
        <p:grpSpPr>
          <a:xfrm>
            <a:off x="-3052" y="16016"/>
            <a:ext cx="12195052" cy="6887437"/>
            <a:chOff x="-3052" y="16016"/>
            <a:chExt cx="12195052" cy="688743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2AFF80-EC70-5A85-F3BF-871913A003D7}"/>
                </a:ext>
              </a:extLst>
            </p:cNvPr>
            <p:cNvSpPr/>
            <p:nvPr userDrawn="1"/>
          </p:nvSpPr>
          <p:spPr>
            <a:xfrm>
              <a:off x="-3052" y="30040"/>
              <a:ext cx="344491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6B46040-7607-BC5C-511D-33FB6D1B094F}"/>
                </a:ext>
              </a:extLst>
            </p:cNvPr>
            <p:cNvSpPr/>
            <p:nvPr userDrawn="1"/>
          </p:nvSpPr>
          <p:spPr>
            <a:xfrm>
              <a:off x="11847509" y="16016"/>
              <a:ext cx="344491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736FBFE-EE98-B3B1-2F1D-6AF968BE4AB1}"/>
                </a:ext>
              </a:extLst>
            </p:cNvPr>
            <p:cNvSpPr/>
            <p:nvPr userDrawn="1"/>
          </p:nvSpPr>
          <p:spPr>
            <a:xfrm>
              <a:off x="2475369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3E6725-0164-A83A-4948-7B74BC46FE52}"/>
                </a:ext>
              </a:extLst>
            </p:cNvPr>
            <p:cNvSpPr/>
            <p:nvPr userDrawn="1"/>
          </p:nvSpPr>
          <p:spPr>
            <a:xfrm>
              <a:off x="4818404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7E918C-C74C-3FAD-217E-726BAF78E3AC}"/>
                </a:ext>
              </a:extLst>
            </p:cNvPr>
            <p:cNvSpPr/>
            <p:nvPr userDrawn="1"/>
          </p:nvSpPr>
          <p:spPr>
            <a:xfrm>
              <a:off x="7161439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3E96DA-7814-989C-3E17-598C9DED8CC2}"/>
                </a:ext>
              </a:extLst>
            </p:cNvPr>
            <p:cNvSpPr/>
            <p:nvPr userDrawn="1"/>
          </p:nvSpPr>
          <p:spPr>
            <a:xfrm>
              <a:off x="9504474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Row guides" hidden="1">
            <a:extLst>
              <a:ext uri="{FF2B5EF4-FFF2-40B4-BE49-F238E27FC236}">
                <a16:creationId xmlns:a16="http://schemas.microsoft.com/office/drawing/2014/main" id="{41EABF59-9055-C181-599A-B0A693933228}"/>
              </a:ext>
            </a:extLst>
          </p:cNvPr>
          <p:cNvGrpSpPr/>
          <p:nvPr userDrawn="1"/>
        </p:nvGrpSpPr>
        <p:grpSpPr>
          <a:xfrm>
            <a:off x="352742" y="1773841"/>
            <a:ext cx="11712285" cy="3216032"/>
            <a:chOff x="352742" y="1773841"/>
            <a:chExt cx="11712285" cy="32160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60C0824-7A35-7963-6A40-EAE31B03C98D}"/>
                </a:ext>
              </a:extLst>
            </p:cNvPr>
            <p:cNvSpPr/>
            <p:nvPr userDrawn="1"/>
          </p:nvSpPr>
          <p:spPr>
            <a:xfrm>
              <a:off x="352742" y="2245080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CE5F7C7-BAFD-7C59-78C9-0D61F81DBEE4}"/>
                </a:ext>
              </a:extLst>
            </p:cNvPr>
            <p:cNvSpPr/>
            <p:nvPr userDrawn="1"/>
          </p:nvSpPr>
          <p:spPr>
            <a:xfrm>
              <a:off x="352742" y="2713319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DAE44A3-8D16-FE4A-FFAB-635AFF2334B2}"/>
                </a:ext>
              </a:extLst>
            </p:cNvPr>
            <p:cNvSpPr/>
            <p:nvPr userDrawn="1"/>
          </p:nvSpPr>
          <p:spPr>
            <a:xfrm>
              <a:off x="352742" y="1773841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76D196C-96EF-96D9-79A3-9DC9038171C5}"/>
                </a:ext>
              </a:extLst>
            </p:cNvPr>
            <p:cNvSpPr/>
            <p:nvPr userDrawn="1"/>
          </p:nvSpPr>
          <p:spPr>
            <a:xfrm>
              <a:off x="352742" y="3173931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1C16368-2111-6A9E-DC38-10876300C628}"/>
                </a:ext>
              </a:extLst>
            </p:cNvPr>
            <p:cNvSpPr/>
            <p:nvPr userDrawn="1"/>
          </p:nvSpPr>
          <p:spPr>
            <a:xfrm>
              <a:off x="358689" y="3980969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9EC6F90-3916-AAFA-2AA2-AEA76E4F4FDB}"/>
                </a:ext>
              </a:extLst>
            </p:cNvPr>
            <p:cNvSpPr/>
            <p:nvPr userDrawn="1"/>
          </p:nvSpPr>
          <p:spPr>
            <a:xfrm>
              <a:off x="352742" y="3520937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BA46681-0C97-6380-C9D3-FA251006477A}"/>
                </a:ext>
              </a:extLst>
            </p:cNvPr>
            <p:cNvSpPr/>
            <p:nvPr userDrawn="1"/>
          </p:nvSpPr>
          <p:spPr>
            <a:xfrm>
              <a:off x="358689" y="4452427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600BB5C-548D-FF1D-3CCD-10EB2124A6A3}"/>
                </a:ext>
              </a:extLst>
            </p:cNvPr>
            <p:cNvSpPr/>
            <p:nvPr userDrawn="1"/>
          </p:nvSpPr>
          <p:spPr>
            <a:xfrm>
              <a:off x="358689" y="4907577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Freeform 36">
            <a:extLst>
              <a:ext uri="{FF2B5EF4-FFF2-40B4-BE49-F238E27FC236}">
                <a16:creationId xmlns:a16="http://schemas.microsoft.com/office/drawing/2014/main" id="{7F6CB21F-2BAF-DF36-8C6F-BA59EDD5745E}"/>
              </a:ext>
            </a:extLst>
          </p:cNvPr>
          <p:cNvSpPr/>
          <p:nvPr userDrawn="1"/>
        </p:nvSpPr>
        <p:spPr>
          <a:xfrm flipH="1">
            <a:off x="2164992" y="2327301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736F289C-F369-D437-912C-33EC2C1D9661}"/>
              </a:ext>
            </a:extLst>
          </p:cNvPr>
          <p:cNvSpPr/>
          <p:nvPr userDrawn="1"/>
        </p:nvSpPr>
        <p:spPr>
          <a:xfrm flipH="1">
            <a:off x="2164992" y="2787591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67" name="Freeform 166">
            <a:extLst>
              <a:ext uri="{FF2B5EF4-FFF2-40B4-BE49-F238E27FC236}">
                <a16:creationId xmlns:a16="http://schemas.microsoft.com/office/drawing/2014/main" id="{9F7C79F4-59C1-57B5-F209-8B9FBB851A85}"/>
              </a:ext>
            </a:extLst>
          </p:cNvPr>
          <p:cNvSpPr/>
          <p:nvPr userDrawn="1"/>
        </p:nvSpPr>
        <p:spPr>
          <a:xfrm flipH="1">
            <a:off x="2164992" y="4520139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68" name="Freeform 167">
            <a:extLst>
              <a:ext uri="{FF2B5EF4-FFF2-40B4-BE49-F238E27FC236}">
                <a16:creationId xmlns:a16="http://schemas.microsoft.com/office/drawing/2014/main" id="{10A56A60-F1A3-88FB-A0AA-4E661ECD3C91}"/>
              </a:ext>
            </a:extLst>
          </p:cNvPr>
          <p:cNvSpPr/>
          <p:nvPr userDrawn="1"/>
        </p:nvSpPr>
        <p:spPr>
          <a:xfrm flipH="1">
            <a:off x="6854018" y="2787592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69" name="Freeform 168">
            <a:extLst>
              <a:ext uri="{FF2B5EF4-FFF2-40B4-BE49-F238E27FC236}">
                <a16:creationId xmlns:a16="http://schemas.microsoft.com/office/drawing/2014/main" id="{73054442-805A-9B78-F711-F0C545065724}"/>
              </a:ext>
            </a:extLst>
          </p:cNvPr>
          <p:cNvSpPr/>
          <p:nvPr userDrawn="1"/>
        </p:nvSpPr>
        <p:spPr>
          <a:xfrm flipH="1">
            <a:off x="6854018" y="3591300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0E57AE28-2350-C50F-30E9-80B7A22B6139}"/>
              </a:ext>
            </a:extLst>
          </p:cNvPr>
          <p:cNvSpPr/>
          <p:nvPr userDrawn="1"/>
        </p:nvSpPr>
        <p:spPr>
          <a:xfrm flipH="1">
            <a:off x="6854018" y="4067750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4" name="Freeform 173">
            <a:extLst>
              <a:ext uri="{FF2B5EF4-FFF2-40B4-BE49-F238E27FC236}">
                <a16:creationId xmlns:a16="http://schemas.microsoft.com/office/drawing/2014/main" id="{296478C9-48E9-9B0C-BD70-DCB807AA26EA}"/>
              </a:ext>
            </a:extLst>
          </p:cNvPr>
          <p:cNvSpPr/>
          <p:nvPr userDrawn="1"/>
        </p:nvSpPr>
        <p:spPr>
          <a:xfrm flipH="1">
            <a:off x="9197770" y="2787592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5" name="Freeform 174">
            <a:extLst>
              <a:ext uri="{FF2B5EF4-FFF2-40B4-BE49-F238E27FC236}">
                <a16:creationId xmlns:a16="http://schemas.microsoft.com/office/drawing/2014/main" id="{AD2D1D08-FB4E-E22A-0429-E252AD1FC632}"/>
              </a:ext>
            </a:extLst>
          </p:cNvPr>
          <p:cNvSpPr/>
          <p:nvPr userDrawn="1"/>
        </p:nvSpPr>
        <p:spPr>
          <a:xfrm flipH="1">
            <a:off x="9197770" y="3254417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6" name="Freeform 175">
            <a:extLst>
              <a:ext uri="{FF2B5EF4-FFF2-40B4-BE49-F238E27FC236}">
                <a16:creationId xmlns:a16="http://schemas.microsoft.com/office/drawing/2014/main" id="{D06D4251-7E36-16AB-D3D2-B8232F805278}"/>
              </a:ext>
            </a:extLst>
          </p:cNvPr>
          <p:cNvSpPr/>
          <p:nvPr userDrawn="1"/>
        </p:nvSpPr>
        <p:spPr>
          <a:xfrm flipH="1">
            <a:off x="11538217" y="4996590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7" name="Freeform 176">
            <a:extLst>
              <a:ext uri="{FF2B5EF4-FFF2-40B4-BE49-F238E27FC236}">
                <a16:creationId xmlns:a16="http://schemas.microsoft.com/office/drawing/2014/main" id="{FED3AB68-41D8-47BD-5D67-83240D2F437E}"/>
              </a:ext>
            </a:extLst>
          </p:cNvPr>
          <p:cNvSpPr/>
          <p:nvPr userDrawn="1"/>
        </p:nvSpPr>
        <p:spPr>
          <a:xfrm flipH="1">
            <a:off x="11538217" y="2785337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8" name="Freeform 177">
            <a:extLst>
              <a:ext uri="{FF2B5EF4-FFF2-40B4-BE49-F238E27FC236}">
                <a16:creationId xmlns:a16="http://schemas.microsoft.com/office/drawing/2014/main" id="{6B2A510C-E404-D242-923C-DE9D44F7CB3C}"/>
              </a:ext>
            </a:extLst>
          </p:cNvPr>
          <p:cNvSpPr/>
          <p:nvPr userDrawn="1"/>
        </p:nvSpPr>
        <p:spPr>
          <a:xfrm flipH="1">
            <a:off x="11538217" y="1858823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grpSp>
        <p:nvGrpSpPr>
          <p:cNvPr id="180" name="TRIGGER - All products">
            <a:extLst>
              <a:ext uri="{FF2B5EF4-FFF2-40B4-BE49-F238E27FC236}">
                <a16:creationId xmlns:a16="http://schemas.microsoft.com/office/drawing/2014/main" id="{23B167D2-C7F4-5CE7-072F-E3F0667DE7C4}"/>
              </a:ext>
            </a:extLst>
          </p:cNvPr>
          <p:cNvGrpSpPr/>
          <p:nvPr userDrawn="1"/>
        </p:nvGrpSpPr>
        <p:grpSpPr>
          <a:xfrm>
            <a:off x="10474692" y="5704797"/>
            <a:ext cx="838884" cy="192360"/>
            <a:chOff x="11133261" y="5920583"/>
            <a:chExt cx="838884" cy="192360"/>
          </a:xfrm>
        </p:grpSpPr>
        <p:sp>
          <p:nvSpPr>
            <p:cNvPr id="181" name="Cross 180">
              <a:extLst>
                <a:ext uri="{FF2B5EF4-FFF2-40B4-BE49-F238E27FC236}">
                  <a16:creationId xmlns:a16="http://schemas.microsoft.com/office/drawing/2014/main" id="{1570C83F-BDDC-EE27-1141-E6ABC287A8B5}"/>
                </a:ext>
              </a:extLst>
            </p:cNvPr>
            <p:cNvSpPr/>
            <p:nvPr/>
          </p:nvSpPr>
          <p:spPr>
            <a:xfrm>
              <a:off x="11133261" y="5957632"/>
              <a:ext cx="146720" cy="146720"/>
            </a:xfrm>
            <a:prstGeom prst="plus">
              <a:avLst>
                <a:gd name="adj" fmla="val 39474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7506F978-A11B-73DE-8B7A-714BA466ED98}"/>
                </a:ext>
              </a:extLst>
            </p:cNvPr>
            <p:cNvSpPr txBox="1"/>
            <p:nvPr/>
          </p:nvSpPr>
          <p:spPr>
            <a:xfrm>
              <a:off x="11277152" y="5920583"/>
              <a:ext cx="694993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0">
                  <a:solidFill>
                    <a:schemeClr val="tx2">
                      <a:lumMod val="50000"/>
                    </a:schemeClr>
                  </a:solidFill>
                </a:rPr>
                <a:t>All products</a:t>
              </a:r>
            </a:p>
          </p:txBody>
        </p:sp>
      </p:grpSp>
      <p:grpSp>
        <p:nvGrpSpPr>
          <p:cNvPr id="251" name="TRIGGER - Reset">
            <a:extLst>
              <a:ext uri="{FF2B5EF4-FFF2-40B4-BE49-F238E27FC236}">
                <a16:creationId xmlns:a16="http://schemas.microsoft.com/office/drawing/2014/main" id="{3D06EF4C-7AE4-AECA-49F8-7BA08BF2E799}"/>
              </a:ext>
            </a:extLst>
          </p:cNvPr>
          <p:cNvGrpSpPr/>
          <p:nvPr userDrawn="1"/>
        </p:nvGrpSpPr>
        <p:grpSpPr>
          <a:xfrm>
            <a:off x="11373268" y="5704797"/>
            <a:ext cx="547261" cy="192360"/>
            <a:chOff x="11152050" y="6202419"/>
            <a:chExt cx="547261" cy="192360"/>
          </a:xfrm>
        </p:grpSpPr>
        <p:sp>
          <p:nvSpPr>
            <p:cNvPr id="277" name="Cross 276">
              <a:extLst>
                <a:ext uri="{FF2B5EF4-FFF2-40B4-BE49-F238E27FC236}">
                  <a16:creationId xmlns:a16="http://schemas.microsoft.com/office/drawing/2014/main" id="{6E2AE4F0-BBDB-D89E-AFA7-EE6554AAA804}"/>
                </a:ext>
              </a:extLst>
            </p:cNvPr>
            <p:cNvSpPr/>
            <p:nvPr/>
          </p:nvSpPr>
          <p:spPr>
            <a:xfrm rot="2700000">
              <a:off x="11152050" y="6217889"/>
              <a:ext cx="146720" cy="146720"/>
            </a:xfrm>
            <a:prstGeom prst="plus">
              <a:avLst>
                <a:gd name="adj" fmla="val 39474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9037BDF1-6987-DFC0-6FA0-297FABB6486C}"/>
                </a:ext>
              </a:extLst>
            </p:cNvPr>
            <p:cNvSpPr txBox="1"/>
            <p:nvPr/>
          </p:nvSpPr>
          <p:spPr>
            <a:xfrm>
              <a:off x="11289679" y="6202419"/>
              <a:ext cx="409632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0">
                  <a:solidFill>
                    <a:schemeClr val="tx2">
                      <a:lumMod val="50000"/>
                    </a:schemeClr>
                  </a:solidFill>
                </a:rPr>
                <a:t>Reset</a:t>
              </a:r>
            </a:p>
          </p:txBody>
        </p:sp>
      </p:grp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12F7B95D-CF7E-B72D-FAD0-97A2D6584B2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0220245" y="5582584"/>
            <a:ext cx="0" cy="583552"/>
          </a:xfrm>
          <a:prstGeom prst="line">
            <a:avLst/>
          </a:prstGeom>
          <a:solidFill>
            <a:srgbClr val="AE168E"/>
          </a:solidFill>
          <a:ln w="12700" cap="sq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9235E093-71E6-1D46-CF2F-5E4D353CBBB6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7702752" y="5582584"/>
            <a:ext cx="0" cy="583552"/>
          </a:xfrm>
          <a:prstGeom prst="line">
            <a:avLst/>
          </a:prstGeom>
          <a:solidFill>
            <a:srgbClr val="AE168E"/>
          </a:solidFill>
          <a:ln w="12700" cap="sq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04" name="TRIGGER: Healthcare">
            <a:extLst>
              <a:ext uri="{FF2B5EF4-FFF2-40B4-BE49-F238E27FC236}">
                <a16:creationId xmlns:a16="http://schemas.microsoft.com/office/drawing/2014/main" id="{7E428E9A-741B-F804-9608-80F6F498D3BF}"/>
              </a:ext>
            </a:extLst>
          </p:cNvPr>
          <p:cNvGrpSpPr/>
          <p:nvPr userDrawn="1"/>
        </p:nvGrpSpPr>
        <p:grpSpPr>
          <a:xfrm>
            <a:off x="9436135" y="5723801"/>
            <a:ext cx="617477" cy="402412"/>
            <a:chOff x="9436135" y="5723801"/>
            <a:chExt cx="617477" cy="402412"/>
          </a:xfrm>
        </p:grpSpPr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2365A8FC-4CBD-5563-B263-DA37E1C6296E}"/>
                </a:ext>
              </a:extLst>
            </p:cNvPr>
            <p:cNvSpPr txBox="1"/>
            <p:nvPr userDrawn="1"/>
          </p:nvSpPr>
          <p:spPr>
            <a:xfrm>
              <a:off x="9436135" y="5926158"/>
              <a:ext cx="61747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/>
                <a:t>Healthcare</a:t>
              </a: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1241FA7F-F1E5-AFFC-176A-549B9EF683EB}"/>
                </a:ext>
              </a:extLst>
            </p:cNvPr>
            <p:cNvSpPr/>
            <p:nvPr userDrawn="1"/>
          </p:nvSpPr>
          <p:spPr bwMode="auto">
            <a:xfrm>
              <a:off x="9523465" y="5723801"/>
              <a:ext cx="502920" cy="201168"/>
            </a:xfrm>
            <a:prstGeom prst="rect">
              <a:avLst/>
            </a:prstGeom>
            <a:solidFill>
              <a:srgbClr val="0E74A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B2CC4C24-7C4D-1008-2A67-2794194C1CAB}"/>
              </a:ext>
            </a:extLst>
          </p:cNvPr>
          <p:cNvSpPr txBox="1"/>
          <p:nvPr userDrawn="1"/>
        </p:nvSpPr>
        <p:spPr>
          <a:xfrm>
            <a:off x="8653316" y="5918591"/>
            <a:ext cx="5501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/>
              <a:t>Microsoft</a:t>
            </a: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743F6C25-2180-3A98-F4A2-6C203728985F}"/>
              </a:ext>
            </a:extLst>
          </p:cNvPr>
          <p:cNvSpPr/>
          <p:nvPr userDrawn="1"/>
        </p:nvSpPr>
        <p:spPr>
          <a:xfrm>
            <a:off x="341439" y="941216"/>
            <a:ext cx="11505049" cy="5746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2FD751CA-F822-D4E3-9C34-6075A7A8C867}"/>
              </a:ext>
            </a:extLst>
          </p:cNvPr>
          <p:cNvSpPr/>
          <p:nvPr userDrawn="1"/>
        </p:nvSpPr>
        <p:spPr bwMode="auto">
          <a:xfrm>
            <a:off x="346418" y="957841"/>
            <a:ext cx="2212848" cy="5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GOVERNANCE AND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AC31C69-B436-3654-A36C-31F56C0DFE8A}"/>
              </a:ext>
            </a:extLst>
          </p:cNvPr>
          <p:cNvSpPr/>
          <p:nvPr userDrawn="1"/>
        </p:nvSpPr>
        <p:spPr bwMode="auto">
          <a:xfrm>
            <a:off x="7269658" y="960806"/>
            <a:ext cx="4569597" cy="54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AUTHENTICATION AND ACCESS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C75A7EEF-B275-3ABB-DDB0-0915F2558D86}"/>
              </a:ext>
            </a:extLst>
          </p:cNvPr>
          <p:cNvSpPr/>
          <p:nvPr userDrawn="1"/>
        </p:nvSpPr>
        <p:spPr bwMode="auto">
          <a:xfrm>
            <a:off x="2645974" y="957841"/>
            <a:ext cx="2282592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6096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MANAGEMENT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83FBFDC5-9A9B-0F46-152E-94D34353994B}"/>
              </a:ext>
            </a:extLst>
          </p:cNvPr>
          <p:cNvSpPr/>
          <p:nvPr userDrawn="1"/>
        </p:nvSpPr>
        <p:spPr bwMode="auto">
          <a:xfrm>
            <a:off x="4984337" y="959384"/>
            <a:ext cx="2273321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F862C78C-E2DF-4EC1-4363-FFBFA9915E88}"/>
              </a:ext>
            </a:extLst>
          </p:cNvPr>
          <p:cNvGrpSpPr/>
          <p:nvPr userDrawn="1"/>
        </p:nvGrpSpPr>
        <p:grpSpPr>
          <a:xfrm>
            <a:off x="2573651" y="939976"/>
            <a:ext cx="4695049" cy="4627741"/>
            <a:chOff x="2573651" y="1508296"/>
            <a:chExt cx="4695049" cy="583552"/>
          </a:xfrm>
        </p:grpSpPr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028DA994-49A9-E04E-D84C-B528B0E43B81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7268700" y="1508296"/>
              <a:ext cx="0" cy="583552"/>
            </a:xfrm>
            <a:prstGeom prst="line">
              <a:avLst/>
            </a:prstGeom>
            <a:solidFill>
              <a:srgbClr val="AE168E"/>
            </a:solidFill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6A7520F6-1165-D7BD-FE3D-64A4860B9E04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4929094" y="1508296"/>
              <a:ext cx="0" cy="583552"/>
            </a:xfrm>
            <a:prstGeom prst="line">
              <a:avLst/>
            </a:prstGeom>
            <a:solidFill>
              <a:srgbClr val="AE168E"/>
            </a:solidFill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F4FEA749-CEFB-79DD-1C54-92F4BD31054E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2573651" y="1508296"/>
              <a:ext cx="0" cy="583552"/>
            </a:xfrm>
            <a:prstGeom prst="line">
              <a:avLst/>
            </a:prstGeom>
            <a:solidFill>
              <a:srgbClr val="AE168E"/>
            </a:solidFill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H - EPCS">
            <a:extLst>
              <a:ext uri="{FF2B5EF4-FFF2-40B4-BE49-F238E27FC236}">
                <a16:creationId xmlns:a16="http://schemas.microsoft.com/office/drawing/2014/main" id="{24DC18C5-7E66-F47F-7173-1484D763F6A5}"/>
              </a:ext>
            </a:extLst>
          </p:cNvPr>
          <p:cNvSpPr/>
          <p:nvPr userDrawn="1"/>
        </p:nvSpPr>
        <p:spPr>
          <a:xfrm flipH="1">
            <a:off x="9193430" y="2338602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4594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5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3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3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3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1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3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3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5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6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7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8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19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20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20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20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212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5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216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220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3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1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3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7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8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4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4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7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5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3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54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5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58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9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6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6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7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9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0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1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3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7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8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1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2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3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5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6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7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9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0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1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3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5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7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9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1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2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5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1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1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3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1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5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7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1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9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2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3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2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7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9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3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1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3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7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1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2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5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7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9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2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3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5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7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9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2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3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2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3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5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7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9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4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85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89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2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93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9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0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01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0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0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13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4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1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8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2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2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8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2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6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8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8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0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1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4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63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4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6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67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8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4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5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6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8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8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8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2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03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4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6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07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0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1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1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1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2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2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0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3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5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7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0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4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6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0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4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0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2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7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8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569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0" fill="hold">
                      <p:stCondLst>
                        <p:cond delay="0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3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74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5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7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7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9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1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82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3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8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7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9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90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1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3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94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5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7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9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602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3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5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60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9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610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1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3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614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5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8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9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1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3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5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3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4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9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40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4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7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4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1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5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3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5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9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6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6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7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6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9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1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72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3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5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76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8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3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8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5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7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8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9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1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92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5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9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0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1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3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0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5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7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0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9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1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3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1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7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9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3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5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9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3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3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5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7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758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9" fill="hold">
                      <p:stCondLst>
                        <p:cond delay="0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63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4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67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7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2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7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79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83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4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87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8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91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2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9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6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8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9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1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2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0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2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3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6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17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8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2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4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25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6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2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83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8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0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4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4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4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53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4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5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8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6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6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69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2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73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4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77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8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8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8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8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2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93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4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6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97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0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0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4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8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8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2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2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2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2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2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3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2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3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4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3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6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3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3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4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2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4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4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4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947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8" fill="hold">
                      <p:stCondLst>
                        <p:cond delay="0"/>
                      </p:stCondLst>
                      <p:childTnLst>
                        <p:par>
                          <p:cTn id="949" fill="hold">
                            <p:stCondLst>
                              <p:cond delay="0"/>
                            </p:stCondLst>
                            <p:childTnLst>
                              <p:par>
                                <p:cTn id="9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5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3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5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56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7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9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60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1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64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7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6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9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1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7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4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5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76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7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7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9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8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1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82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84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8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9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9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7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0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0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0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9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1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12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3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1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7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9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20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1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3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24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5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7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2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1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3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3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9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3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4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4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1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5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5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5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9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60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1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3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64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6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7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3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5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7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8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1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3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8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5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6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9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3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6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9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3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5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6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7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9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6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9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2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4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6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8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1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3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5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9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4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4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3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44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4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4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9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5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5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3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54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5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5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7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5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9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6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6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64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6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6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9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4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8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1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8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3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84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5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1186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7" fill="hold">
                      <p:stCondLst>
                        <p:cond delay="0"/>
                      </p:stCondLst>
                      <p:childTnLst>
                        <p:par>
                          <p:cTn id="1188" fill="hold">
                            <p:stCondLst>
                              <p:cond delay="0"/>
                            </p:stCondLst>
                            <p:childTnLst>
                              <p:par>
                                <p:cTn id="1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0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91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4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95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9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03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5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6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0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0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1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4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15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8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19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2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23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4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27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31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2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3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39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4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47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5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5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59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63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6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67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8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71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2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75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6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8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79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0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83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87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8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91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2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4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95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6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8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99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0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303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307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311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2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4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315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6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8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31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1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5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6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1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3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5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4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4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4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45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4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8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4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5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5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55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5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8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5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5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7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9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71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2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73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4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1375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6" fill="hold">
                      <p:stCondLst>
                        <p:cond delay="0"/>
                      </p:stCondLst>
                      <p:childTnLst>
                        <p:par>
                          <p:cTn id="1377" fill="hold">
                            <p:stCondLst>
                              <p:cond delay="0"/>
                            </p:stCondLst>
                            <p:childTnLst>
                              <p:par>
                                <p:cTn id="1378" presetID="19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9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38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38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3" presetID="19" presetClass="emph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38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38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7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8" presetID="19" presetClass="emph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9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390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391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3" presetID="19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395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39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8" presetID="19" presetClass="emph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40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401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2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3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4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05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0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8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09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11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2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4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15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6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8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1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23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27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0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31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4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35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8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39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2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43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6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4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0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51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55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8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59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2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63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6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67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0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71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2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4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75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6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8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79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0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2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3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6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7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91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2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95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6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7" presetID="1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8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499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2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03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4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0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8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11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2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1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8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1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2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23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4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25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6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2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29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3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2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33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4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3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3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39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41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2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4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4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6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4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49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0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5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2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5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4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5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5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8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59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6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6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4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6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67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8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1569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0" fill="hold">
                      <p:stCondLst>
                        <p:cond delay="0"/>
                      </p:stCondLst>
                      <p:childTnLst>
                        <p:par>
                          <p:cTn id="1571" fill="hold">
                            <p:stCondLst>
                              <p:cond delay="0"/>
                            </p:stCondLst>
                            <p:childTnLst>
                              <p:par>
                                <p:cTn id="1572" presetID="19" presetClass="emph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3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87FAC"/>
                                      </p:to>
                                    </p:animClr>
                                    <p:animClr clrSpc="rgb" dir="cw">
                                      <p:cBhvr>
                                        <p:cTn id="1574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7FAC"/>
                                      </p:to>
                                    </p:animClr>
                                    <p:set>
                                      <p:cBhvr>
                                        <p:cTn id="1575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6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7" presetID="3" presetClass="emph" presetSubtype="2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0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1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2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4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5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9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0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2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9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4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6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97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8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01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2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0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0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13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4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17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0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21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2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2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29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3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6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37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8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41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2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45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49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53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4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57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6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4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65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8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69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73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6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7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0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1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3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4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8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8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89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1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4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8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0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03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0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0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0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1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11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1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13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1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1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1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1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1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1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0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21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23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2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6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2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8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29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31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2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3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7FAF"/>
                                      </p:to>
                                    </p:animClr>
                                    <p:set>
                                      <p:cBhvr>
                                        <p:cTn id="173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8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7FAF"/>
                                      </p:to>
                                    </p:animClr>
                                    <p:set>
                                      <p:cBhvr>
                                        <p:cTn id="1741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7FAF"/>
                                      </p:to>
                                    </p:animClr>
                                    <p:set>
                                      <p:cBhvr>
                                        <p:cTn id="174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7FAF"/>
                                      </p:to>
                                    </p:animClr>
                                    <p:set>
                                      <p:cBhvr>
                                        <p:cTn id="1749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5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55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5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seq concurrent="1" nextAc="seek">
              <p:cTn id="1759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0" fill="hold">
                      <p:stCondLst>
                        <p:cond delay="0"/>
                      </p:stCondLst>
                      <p:childTnLst>
                        <p:par>
                          <p:cTn id="1761" fill="hold">
                            <p:stCondLst>
                              <p:cond delay="0"/>
                            </p:stCondLst>
                            <p:childTnLst>
                              <p:par>
                                <p:cTn id="17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3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64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5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68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9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1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7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7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9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8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3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8"/>
                                      </p:to>
                                    </p:animClr>
                                    <p:set>
                                      <p:cBhvr>
                                        <p:cTn id="1784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5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7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8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9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5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1796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7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9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180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80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5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7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1808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9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1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1812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3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5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181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9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820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82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7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82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1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83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3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5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83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184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1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3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184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7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1848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9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1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185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8"/>
                                      </p:to>
                                    </p:animClr>
                                    <p:set>
                                      <p:cBhvr>
                                        <p:cTn id="185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7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9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186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3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1864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5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7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1868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9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1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872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3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876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7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9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2ED"/>
                                      </p:to>
                                    </p:animClr>
                                    <p:set>
                                      <p:cBhvr>
                                        <p:cTn id="188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1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3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2ED"/>
                                      </p:to>
                                    </p:animClr>
                                    <p:set>
                                      <p:cBhvr>
                                        <p:cTn id="188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5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87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88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89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90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91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92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93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9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9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96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97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98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9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00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01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02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0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0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05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06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07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08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09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10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11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12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13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1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15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16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1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18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19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20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22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2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5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26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7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28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9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0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1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2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5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6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7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8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9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1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2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4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5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6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948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9" fill="hold">
                      <p:stCondLst>
                        <p:cond delay="0"/>
                      </p:stCondLst>
                      <p:childTnLst>
                        <p:par>
                          <p:cTn id="1950" fill="hold">
                            <p:stCondLst>
                              <p:cond delay="0"/>
                            </p:stCondLst>
                            <p:childTnLst>
                              <p:par>
                                <p:cTn id="19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53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4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57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6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6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6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6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69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7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6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7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81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2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8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8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8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9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91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9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93" presetID="3" presetClass="emph" presetSubtype="2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9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95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9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9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9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99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0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01" presetID="3" presetClass="emph" presetSubtype="2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02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03" presetID="3" presetClass="emph" presetSubtype="2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0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05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06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0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0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0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1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11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1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1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14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15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1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1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1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1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2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21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2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23" presetID="3" presetClass="emph" presetSubtype="2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2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25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2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2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2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29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30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31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32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3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3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35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3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3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3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39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4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41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4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4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44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45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4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4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48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0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51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2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5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5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6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6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206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71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2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7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79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208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8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9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9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8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99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0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02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03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4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0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07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8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1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2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4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15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6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19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2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2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2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2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28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3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2131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2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3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35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6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3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2139" restart="whenNotActive" fill="hold" evtFilter="cancelBubble" nodeType="interactiveSeq">
                <p:stCondLst>
                  <p:cond evt="onClick" delay="0">
                    <p:tgtEl>
                      <p:spTgt spid="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0" fill="hold">
                      <p:stCondLst>
                        <p:cond delay="0"/>
                      </p:stCondLst>
                      <p:childTnLst>
                        <p:par>
                          <p:cTn id="2141" fill="hold">
                            <p:stCondLst>
                              <p:cond delay="0"/>
                            </p:stCondLst>
                            <p:childTnLst>
                              <p:par>
                                <p:cTn id="2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7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0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6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9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2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5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8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1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4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8" fill="hold">
                      <p:stCondLst>
                        <p:cond delay="indefinite"/>
                      </p:stCondLst>
                      <p:childTnLst>
                        <p:par>
                          <p:cTn id="2179" fill="hold">
                            <p:stCondLst>
                              <p:cond delay="0"/>
                            </p:stCondLst>
                            <p:childTnLst>
                              <p:par>
                                <p:cTn id="21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7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0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3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6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9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2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5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8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1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"/>
                  </p:tgtEl>
                </p:cond>
              </p:nextCondLst>
            </p:seq>
            <p:seq concurrent="1" nextAc="seek">
              <p:cTn id="2216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7" fill="hold">
                      <p:stCondLst>
                        <p:cond delay="0"/>
                      </p:stCondLst>
                      <p:childTnLst>
                        <p:par>
                          <p:cTn id="2218" fill="hold">
                            <p:stCondLst>
                              <p:cond delay="0"/>
                            </p:stCondLst>
                            <p:childTnLst>
                              <p:par>
                                <p:cTn id="22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0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21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4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25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2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3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33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3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3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8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4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4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4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5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5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5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5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6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6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6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6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6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7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7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7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7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80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81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2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8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8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88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89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90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92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93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94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96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97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9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00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01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0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0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0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0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08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09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2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13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6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1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0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21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25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29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0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32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33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4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36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3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4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4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4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4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4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4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4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4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50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5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5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5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5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5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5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5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5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5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6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6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62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6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6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6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6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6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6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6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70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7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72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7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74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7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7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7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78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7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8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8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8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8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8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8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8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8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88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8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9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9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9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9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9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9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9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9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9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9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0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0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02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0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04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2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5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8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1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4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7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0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3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6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</p:childTnLst>
        </p:cTn>
      </p:par>
    </p:tnLst>
    <p:bldLst>
      <p:bldP spid="216" grpId="0" animBg="1"/>
      <p:bldP spid="216" grpId="1" animBg="1"/>
      <p:bldP spid="216" grpId="2" animBg="1"/>
      <p:bldP spid="216" grpId="3" animBg="1"/>
      <p:bldP spid="216" grpId="4" animBg="1"/>
      <p:bldP spid="216" grpId="5" animBg="1"/>
      <p:bldP spid="216" grpId="6" animBg="1"/>
      <p:bldP spid="216" grpId="7" animBg="1"/>
      <p:bldP spid="216" grpId="8" animBg="1"/>
      <p:bldP spid="216" grpId="9" animBg="1"/>
      <p:bldP spid="216" grpId="10" animBg="1"/>
      <p:bldP spid="216" grpId="11" animBg="1"/>
      <p:bldP spid="217" grpId="0" animBg="1"/>
      <p:bldP spid="217" grpId="1" animBg="1"/>
      <p:bldP spid="217" grpId="2" animBg="1"/>
      <p:bldP spid="217" grpId="3" animBg="1"/>
      <p:bldP spid="217" grpId="4" animBg="1"/>
      <p:bldP spid="217" grpId="5" animBg="1"/>
      <p:bldP spid="217" grpId="6" animBg="1"/>
      <p:bldP spid="217" grpId="7" animBg="1"/>
      <p:bldP spid="217" grpId="8" animBg="1"/>
      <p:bldP spid="217" grpId="9" animBg="1"/>
      <p:bldP spid="217" grpId="10" animBg="1"/>
      <p:bldP spid="217" grpId="11" animBg="1"/>
      <p:bldP spid="219" grpId="0" animBg="1"/>
      <p:bldP spid="219" grpId="1" animBg="1"/>
      <p:bldP spid="219" grpId="2" animBg="1"/>
      <p:bldP spid="219" grpId="3" animBg="1"/>
      <p:bldP spid="219" grpId="4" animBg="1"/>
      <p:bldP spid="219" grpId="5" animBg="1"/>
      <p:bldP spid="219" grpId="6" animBg="1"/>
      <p:bldP spid="219" grpId="7" animBg="1"/>
      <p:bldP spid="219" grpId="8" animBg="1"/>
      <p:bldP spid="219" grpId="9" animBg="1"/>
      <p:bldP spid="219" grpId="10" animBg="1"/>
      <p:bldP spid="219" grpId="11" animBg="1"/>
      <p:bldP spid="219" grpId="12" animBg="1"/>
      <p:bldP spid="220" grpId="0" animBg="1"/>
      <p:bldP spid="220" grpId="1" animBg="1"/>
      <p:bldP spid="220" grpId="2" animBg="1"/>
      <p:bldP spid="220" grpId="3" animBg="1"/>
      <p:bldP spid="220" grpId="4" animBg="1"/>
      <p:bldP spid="220" grpId="5" animBg="1"/>
      <p:bldP spid="220" grpId="6" animBg="1"/>
      <p:bldP spid="220" grpId="7" animBg="1"/>
      <p:bldP spid="220" grpId="8" animBg="1"/>
      <p:bldP spid="220" grpId="9" animBg="1"/>
      <p:bldP spid="220" grpId="10" animBg="1"/>
      <p:bldP spid="220" grpId="11" animBg="1"/>
      <p:bldP spid="220" grpId="12" animBg="1"/>
      <p:bldP spid="222" grpId="0" animBg="1"/>
      <p:bldP spid="222" grpId="1" animBg="1"/>
      <p:bldP spid="222" grpId="2" animBg="1"/>
      <p:bldP spid="222" grpId="3" animBg="1"/>
      <p:bldP spid="222" grpId="4" animBg="1"/>
      <p:bldP spid="222" grpId="5" animBg="1"/>
      <p:bldP spid="222" grpId="6" animBg="1"/>
      <p:bldP spid="222" grpId="7" animBg="1"/>
      <p:bldP spid="222" grpId="8" animBg="1"/>
      <p:bldP spid="222" grpId="9" animBg="1"/>
      <p:bldP spid="222" grpId="10" animBg="1"/>
      <p:bldP spid="222" grpId="11" animBg="1"/>
      <p:bldP spid="222" grpId="12" animBg="1"/>
      <p:bldP spid="223" grpId="0" animBg="1"/>
      <p:bldP spid="223" grpId="1" animBg="1"/>
      <p:bldP spid="223" grpId="2" animBg="1"/>
      <p:bldP spid="223" grpId="3" animBg="1"/>
      <p:bldP spid="223" grpId="4" animBg="1"/>
      <p:bldP spid="223" grpId="5" animBg="1"/>
      <p:bldP spid="223" grpId="6" animBg="1"/>
      <p:bldP spid="223" grpId="7" animBg="1"/>
      <p:bldP spid="223" grpId="8" animBg="1"/>
      <p:bldP spid="223" grpId="9" animBg="1"/>
      <p:bldP spid="223" grpId="10" animBg="1"/>
      <p:bldP spid="223" grpId="11" animBg="1"/>
      <p:bldP spid="223" grpId="12" animBg="1"/>
      <p:bldP spid="223" grpId="13" animBg="1"/>
      <p:bldP spid="225" grpId="0" animBg="1"/>
      <p:bldP spid="225" grpId="1" animBg="1"/>
      <p:bldP spid="225" grpId="2" animBg="1"/>
      <p:bldP spid="225" grpId="3" animBg="1"/>
      <p:bldP spid="225" grpId="4" animBg="1"/>
      <p:bldP spid="225" grpId="5" animBg="1"/>
      <p:bldP spid="225" grpId="6" animBg="1"/>
      <p:bldP spid="225" grpId="7" animBg="1"/>
      <p:bldP spid="225" grpId="8" animBg="1"/>
      <p:bldP spid="225" grpId="9" animBg="1"/>
      <p:bldP spid="225" grpId="10" animBg="1"/>
      <p:bldP spid="225" grpId="11" animBg="1"/>
      <p:bldP spid="228" grpId="0" animBg="1"/>
      <p:bldP spid="228" grpId="1" animBg="1"/>
      <p:bldP spid="228" grpId="2" animBg="1"/>
      <p:bldP spid="228" grpId="3" animBg="1"/>
      <p:bldP spid="228" grpId="4" animBg="1"/>
      <p:bldP spid="228" grpId="5" animBg="1"/>
      <p:bldP spid="228" grpId="6" animBg="1"/>
      <p:bldP spid="228" grpId="7" animBg="1"/>
      <p:bldP spid="228" grpId="8" animBg="1"/>
      <p:bldP spid="228" grpId="9" animBg="1"/>
      <p:bldP spid="228" grpId="10" animBg="1"/>
      <p:bldP spid="228" grpId="11" animBg="1"/>
      <p:bldP spid="228" grpId="12" animBg="1"/>
      <p:bldP spid="229" grpId="0" animBg="1"/>
      <p:bldP spid="229" grpId="1" animBg="1"/>
      <p:bldP spid="229" grpId="2" animBg="1"/>
      <p:bldP spid="229" grpId="3" animBg="1"/>
      <p:bldP spid="229" grpId="4" animBg="1"/>
      <p:bldP spid="229" grpId="5" animBg="1"/>
      <p:bldP spid="229" grpId="6" animBg="1"/>
      <p:bldP spid="229" grpId="7" animBg="1"/>
      <p:bldP spid="229" grpId="8" animBg="1"/>
      <p:bldP spid="229" grpId="9" animBg="1"/>
      <p:bldP spid="229" grpId="10" animBg="1"/>
      <p:bldP spid="229" grpId="11" animBg="1"/>
      <p:bldP spid="229" grpId="12" animBg="1"/>
      <p:bldP spid="230" grpId="0" animBg="1"/>
      <p:bldP spid="230" grpId="1" animBg="1"/>
      <p:bldP spid="230" grpId="2" animBg="1"/>
      <p:bldP spid="230" grpId="3" animBg="1"/>
      <p:bldP spid="230" grpId="4" animBg="1"/>
      <p:bldP spid="230" grpId="5" animBg="1"/>
      <p:bldP spid="230" grpId="6" animBg="1"/>
      <p:bldP spid="230" grpId="7" animBg="1"/>
      <p:bldP spid="230" grpId="8" animBg="1"/>
      <p:bldP spid="230" grpId="9" animBg="1"/>
      <p:bldP spid="230" grpId="10" animBg="1"/>
      <p:bldP spid="230" grpId="11" animBg="1"/>
      <p:bldP spid="230" grpId="12" animBg="1"/>
      <p:bldP spid="231" grpId="0" animBg="1"/>
      <p:bldP spid="231" grpId="1" animBg="1"/>
      <p:bldP spid="231" grpId="2" animBg="1"/>
      <p:bldP spid="231" grpId="3" animBg="1"/>
      <p:bldP spid="231" grpId="4" animBg="1"/>
      <p:bldP spid="231" grpId="5" animBg="1"/>
      <p:bldP spid="231" grpId="6" animBg="1"/>
      <p:bldP spid="231" grpId="7" animBg="1"/>
      <p:bldP spid="231" grpId="8" animBg="1"/>
      <p:bldP spid="231" grpId="9" animBg="1"/>
      <p:bldP spid="231" grpId="10" animBg="1"/>
      <p:bldP spid="231" grpId="11" animBg="1"/>
      <p:bldP spid="231" grpId="12" animBg="1"/>
      <p:bldP spid="233" grpId="0" animBg="1"/>
      <p:bldP spid="233" grpId="1" animBg="1"/>
      <p:bldP spid="233" grpId="2" animBg="1"/>
      <p:bldP spid="233" grpId="3" animBg="1"/>
      <p:bldP spid="233" grpId="4" animBg="1"/>
      <p:bldP spid="233" grpId="5" animBg="1"/>
      <p:bldP spid="233" grpId="6" animBg="1"/>
      <p:bldP spid="233" grpId="7" animBg="1"/>
      <p:bldP spid="233" grpId="8" animBg="1"/>
      <p:bldP spid="233" grpId="9" animBg="1"/>
      <p:bldP spid="233" grpId="10" animBg="1"/>
      <p:bldP spid="233" grpId="11" animBg="1"/>
      <p:bldP spid="233" grpId="12" animBg="1"/>
      <p:bldP spid="234" grpId="0" animBg="1"/>
      <p:bldP spid="234" grpId="1" animBg="1"/>
      <p:bldP spid="234" grpId="2" animBg="1"/>
      <p:bldP spid="234" grpId="3" animBg="1"/>
      <p:bldP spid="234" grpId="4" animBg="1"/>
      <p:bldP spid="234" grpId="5" animBg="1"/>
      <p:bldP spid="234" grpId="6" animBg="1"/>
      <p:bldP spid="234" grpId="7" animBg="1"/>
      <p:bldP spid="234" grpId="8" animBg="1"/>
      <p:bldP spid="234" grpId="9" animBg="1"/>
      <p:bldP spid="234" grpId="10" animBg="1"/>
      <p:bldP spid="234" grpId="11" animBg="1"/>
      <p:bldP spid="234" grpId="12" animBg="1"/>
      <p:bldP spid="235" grpId="0" animBg="1"/>
      <p:bldP spid="235" grpId="1" animBg="1"/>
      <p:bldP spid="235" grpId="2" animBg="1"/>
      <p:bldP spid="235" grpId="3" animBg="1"/>
      <p:bldP spid="235" grpId="4" animBg="1"/>
      <p:bldP spid="235" grpId="5" animBg="1"/>
      <p:bldP spid="235" grpId="6" animBg="1"/>
      <p:bldP spid="235" grpId="7" animBg="1"/>
      <p:bldP spid="235" grpId="8" animBg="1"/>
      <p:bldP spid="235" grpId="9" animBg="1"/>
      <p:bldP spid="235" grpId="10" animBg="1"/>
      <p:bldP spid="235" grpId="11" animBg="1"/>
      <p:bldP spid="235" grpId="12" animBg="1"/>
      <p:bldP spid="218" grpId="0" animBg="1"/>
      <p:bldP spid="218" grpId="1" animBg="1"/>
      <p:bldP spid="218" grpId="2" animBg="1"/>
      <p:bldP spid="218" grpId="3" animBg="1"/>
      <p:bldP spid="218" grpId="4" animBg="1"/>
      <p:bldP spid="218" grpId="5" animBg="1"/>
      <p:bldP spid="218" grpId="6" animBg="1"/>
      <p:bldP spid="218" grpId="7" animBg="1"/>
      <p:bldP spid="218" grpId="8" animBg="1"/>
      <p:bldP spid="218" grpId="9" animBg="1"/>
      <p:bldP spid="218" grpId="10" animBg="1"/>
      <p:bldP spid="218" grpId="11" animBg="1"/>
      <p:bldP spid="218" grpId="12" animBg="1"/>
      <p:bldP spid="221" grpId="0" animBg="1"/>
      <p:bldP spid="221" grpId="1" animBg="1"/>
      <p:bldP spid="221" grpId="2" animBg="1"/>
      <p:bldP spid="221" grpId="3" animBg="1"/>
      <p:bldP spid="221" grpId="4" animBg="1"/>
      <p:bldP spid="221" grpId="5" animBg="1"/>
      <p:bldP spid="221" grpId="6" animBg="1"/>
      <p:bldP spid="221" grpId="7" animBg="1"/>
      <p:bldP spid="221" grpId="8" animBg="1"/>
      <p:bldP spid="221" grpId="9" animBg="1"/>
      <p:bldP spid="221" grpId="10" animBg="1"/>
      <p:bldP spid="221" grpId="11" animBg="1"/>
      <p:bldP spid="221" grpId="12" animBg="1"/>
      <p:bldP spid="224" grpId="0" animBg="1"/>
      <p:bldP spid="224" grpId="1" animBg="1"/>
      <p:bldP spid="224" grpId="2" animBg="1"/>
      <p:bldP spid="224" grpId="3" animBg="1"/>
      <p:bldP spid="224" grpId="4" animBg="1"/>
      <p:bldP spid="224" grpId="5" animBg="1"/>
      <p:bldP spid="224" grpId="6" animBg="1"/>
      <p:bldP spid="224" grpId="7" animBg="1"/>
      <p:bldP spid="224" grpId="8" animBg="1"/>
      <p:bldP spid="224" grpId="9" animBg="1"/>
      <p:bldP spid="224" grpId="10" animBg="1"/>
      <p:bldP spid="224" grpId="11" animBg="1"/>
      <p:bldP spid="224" grpId="12" animBg="1"/>
      <p:bldP spid="224" grpId="13" animBg="1"/>
      <p:bldP spid="226" grpId="0" animBg="1"/>
      <p:bldP spid="226" grpId="1" animBg="1"/>
      <p:bldP spid="226" grpId="2" animBg="1"/>
      <p:bldP spid="226" grpId="3" animBg="1"/>
      <p:bldP spid="226" grpId="4" animBg="1"/>
      <p:bldP spid="226" grpId="5" animBg="1"/>
      <p:bldP spid="226" grpId="6" animBg="1"/>
      <p:bldP spid="226" grpId="7" animBg="1"/>
      <p:bldP spid="226" grpId="8" animBg="1"/>
      <p:bldP spid="226" grpId="9" animBg="1"/>
      <p:bldP spid="226" grpId="10" animBg="1"/>
      <p:bldP spid="226" grpId="11" animBg="1"/>
      <p:bldP spid="236" grpId="0" animBg="1"/>
      <p:bldP spid="236" grpId="1" animBg="1"/>
      <p:bldP spid="236" grpId="2" animBg="1"/>
      <p:bldP spid="236" grpId="3" animBg="1"/>
      <p:bldP spid="236" grpId="4" animBg="1"/>
      <p:bldP spid="236" grpId="5" animBg="1"/>
      <p:bldP spid="236" grpId="6" animBg="1"/>
      <p:bldP spid="236" grpId="7" animBg="1"/>
      <p:bldP spid="236" grpId="8" animBg="1"/>
      <p:bldP spid="236" grpId="9" animBg="1"/>
      <p:bldP spid="236" grpId="10" animBg="1"/>
      <p:bldP spid="236" grpId="11" animBg="1"/>
      <p:bldP spid="237" grpId="0" animBg="1"/>
      <p:bldP spid="237" grpId="1" animBg="1"/>
      <p:bldP spid="237" grpId="2" animBg="1"/>
      <p:bldP spid="237" grpId="3" animBg="1"/>
      <p:bldP spid="237" grpId="4" animBg="1"/>
      <p:bldP spid="237" grpId="5" animBg="1"/>
      <p:bldP spid="237" grpId="6" animBg="1"/>
      <p:bldP spid="237" grpId="7" animBg="1"/>
      <p:bldP spid="237" grpId="8" animBg="1"/>
      <p:bldP spid="237" grpId="9" animBg="1"/>
      <p:bldP spid="237" grpId="10" animBg="1"/>
      <p:bldP spid="237" grpId="11" animBg="1"/>
      <p:bldP spid="237" grpId="12" animBg="1"/>
      <p:bldP spid="238" grpId="0" animBg="1"/>
      <p:bldP spid="238" grpId="1" animBg="1"/>
      <p:bldP spid="238" grpId="2" animBg="1"/>
      <p:bldP spid="238" grpId="3" animBg="1"/>
      <p:bldP spid="238" grpId="4" animBg="1"/>
      <p:bldP spid="238" grpId="5" animBg="1"/>
      <p:bldP spid="238" grpId="6" animBg="1"/>
      <p:bldP spid="238" grpId="7" animBg="1"/>
      <p:bldP spid="238" grpId="8" animBg="1"/>
      <p:bldP spid="238" grpId="9" animBg="1"/>
      <p:bldP spid="238" grpId="10" animBg="1"/>
      <p:bldP spid="238" grpId="11" animBg="1"/>
      <p:bldP spid="238" grpId="12" animBg="1"/>
      <p:bldP spid="238" grpId="13" animBg="1"/>
      <p:bldP spid="239" grpId="0" animBg="1"/>
      <p:bldP spid="239" grpId="1" animBg="1"/>
      <p:bldP spid="239" grpId="2" animBg="1"/>
      <p:bldP spid="239" grpId="3" animBg="1"/>
      <p:bldP spid="239" grpId="4" animBg="1"/>
      <p:bldP spid="239" grpId="5" animBg="1"/>
      <p:bldP spid="239" grpId="6" animBg="1"/>
      <p:bldP spid="239" grpId="7" animBg="1"/>
      <p:bldP spid="239" grpId="8" animBg="1"/>
      <p:bldP spid="239" grpId="9" animBg="1"/>
      <p:bldP spid="239" grpId="10" animBg="1"/>
      <p:bldP spid="239" grpId="11" animBg="1"/>
      <p:bldP spid="239" grpId="12" animBg="1"/>
      <p:bldP spid="240" grpId="0" animBg="1"/>
      <p:bldP spid="240" grpId="1" animBg="1"/>
      <p:bldP spid="240" grpId="2" animBg="1"/>
      <p:bldP spid="240" grpId="3" animBg="1"/>
      <p:bldP spid="240" grpId="4" animBg="1"/>
      <p:bldP spid="240" grpId="5" animBg="1"/>
      <p:bldP spid="240" grpId="6" animBg="1"/>
      <p:bldP spid="240" grpId="7" animBg="1"/>
      <p:bldP spid="240" grpId="8" animBg="1"/>
      <p:bldP spid="240" grpId="9" animBg="1"/>
      <p:bldP spid="240" grpId="10" animBg="1"/>
      <p:bldP spid="240" grpId="11" animBg="1"/>
      <p:bldP spid="240" grpId="12" animBg="1"/>
      <p:bldP spid="241" grpId="0" animBg="1"/>
      <p:bldP spid="241" grpId="1" animBg="1"/>
      <p:bldP spid="241" grpId="2" animBg="1"/>
      <p:bldP spid="241" grpId="3" animBg="1"/>
      <p:bldP spid="241" grpId="4" animBg="1"/>
      <p:bldP spid="241" grpId="5" animBg="1"/>
      <p:bldP spid="241" grpId="6" animBg="1"/>
      <p:bldP spid="241" grpId="7" animBg="1"/>
      <p:bldP spid="241" grpId="8" animBg="1"/>
      <p:bldP spid="241" grpId="9" animBg="1"/>
      <p:bldP spid="241" grpId="10" animBg="1"/>
      <p:bldP spid="241" grpId="11" animBg="1"/>
      <p:bldP spid="241" grpId="12" animBg="1"/>
      <p:bldP spid="242" grpId="0" animBg="1"/>
      <p:bldP spid="242" grpId="1" animBg="1"/>
      <p:bldP spid="242" grpId="2" animBg="1"/>
      <p:bldP spid="242" grpId="3" animBg="1"/>
      <p:bldP spid="242" grpId="4" animBg="1"/>
      <p:bldP spid="242" grpId="5" animBg="1"/>
      <p:bldP spid="242" grpId="6" animBg="1"/>
      <p:bldP spid="242" grpId="7" animBg="1"/>
      <p:bldP spid="242" grpId="8" animBg="1"/>
      <p:bldP spid="242" grpId="9" animBg="1"/>
      <p:bldP spid="242" grpId="10" animBg="1"/>
      <p:bldP spid="242" grpId="11" animBg="1"/>
      <p:bldP spid="242" grpId="12" animBg="1"/>
      <p:bldP spid="242" grpId="13" animBg="1"/>
      <p:bldP spid="242" grpId="14" animBg="1"/>
      <p:bldP spid="243" grpId="0" animBg="1"/>
      <p:bldP spid="243" grpId="1" animBg="1"/>
      <p:bldP spid="243" grpId="2" animBg="1"/>
      <p:bldP spid="243" grpId="3" animBg="1"/>
      <p:bldP spid="243" grpId="4" animBg="1"/>
      <p:bldP spid="243" grpId="5" animBg="1"/>
      <p:bldP spid="243" grpId="6" animBg="1"/>
      <p:bldP spid="243" grpId="7" animBg="1"/>
      <p:bldP spid="243" grpId="8" animBg="1"/>
      <p:bldP spid="243" grpId="9" animBg="1"/>
      <p:bldP spid="243" grpId="10" animBg="1"/>
      <p:bldP spid="243" grpId="11" animBg="1"/>
      <p:bldP spid="244" grpId="0" animBg="1"/>
      <p:bldP spid="244" grpId="1" animBg="1"/>
      <p:bldP spid="244" grpId="2" animBg="1"/>
      <p:bldP spid="244" grpId="3" animBg="1"/>
      <p:bldP spid="244" grpId="4" animBg="1"/>
      <p:bldP spid="244" grpId="5" animBg="1"/>
      <p:bldP spid="244" grpId="6" animBg="1"/>
      <p:bldP spid="244" grpId="7" animBg="1"/>
      <p:bldP spid="244" grpId="8" animBg="1"/>
      <p:bldP spid="244" grpId="9" animBg="1"/>
      <p:bldP spid="244" grpId="10" animBg="1"/>
      <p:bldP spid="244" grpId="11" animBg="1"/>
      <p:bldP spid="227" grpId="0" animBg="1"/>
      <p:bldP spid="227" grpId="1" animBg="1"/>
      <p:bldP spid="227" grpId="2" animBg="1"/>
      <p:bldP spid="227" grpId="3" animBg="1"/>
      <p:bldP spid="227" grpId="4" animBg="1"/>
      <p:bldP spid="227" grpId="5" animBg="1"/>
      <p:bldP spid="227" grpId="6" animBg="1"/>
      <p:bldP spid="227" grpId="7" animBg="1"/>
      <p:bldP spid="227" grpId="8" animBg="1"/>
      <p:bldP spid="227" grpId="9" animBg="1"/>
      <p:bldP spid="227" grpId="10" animBg="1"/>
      <p:bldP spid="227" grpId="11" animBg="1"/>
      <p:bldP spid="227" grpId="12" animBg="1"/>
      <p:bldP spid="232" grpId="0" animBg="1"/>
      <p:bldP spid="232" grpId="1" animBg="1"/>
      <p:bldP spid="232" grpId="2" animBg="1"/>
      <p:bldP spid="232" grpId="3" animBg="1"/>
      <p:bldP spid="232" grpId="4" animBg="1"/>
      <p:bldP spid="232" grpId="5" animBg="1"/>
      <p:bldP spid="232" grpId="6" animBg="1"/>
      <p:bldP spid="232" grpId="7" animBg="1"/>
      <p:bldP spid="232" grpId="8" animBg="1"/>
      <p:bldP spid="232" grpId="9" animBg="1"/>
      <p:bldP spid="232" grpId="10" animBg="1"/>
      <p:bldP spid="232" grpId="11" animBg="1"/>
      <p:bldP spid="232" grpId="12" animBg="1"/>
      <p:bldP spid="245" grpId="0" animBg="1"/>
      <p:bldP spid="245" grpId="1" animBg="1"/>
      <p:bldP spid="245" grpId="2" animBg="1"/>
      <p:bldP spid="245" grpId="3" animBg="1"/>
      <p:bldP spid="245" grpId="4" animBg="1"/>
      <p:bldP spid="245" grpId="5" animBg="1"/>
      <p:bldP spid="245" grpId="6" animBg="1"/>
      <p:bldP spid="245" grpId="7" animBg="1"/>
      <p:bldP spid="245" grpId="8" animBg="1"/>
      <p:bldP spid="245" grpId="9" animBg="1"/>
      <p:bldP spid="245" grpId="10" animBg="1"/>
      <p:bldP spid="245" grpId="11" animBg="1"/>
      <p:bldP spid="250" grpId="0" animBg="1"/>
      <p:bldP spid="250" grpId="1" animBg="1"/>
      <p:bldP spid="250" grpId="2" animBg="1"/>
      <p:bldP spid="250" grpId="3" animBg="1"/>
      <p:bldP spid="250" grpId="4" animBg="1"/>
      <p:bldP spid="250" grpId="5" animBg="1"/>
      <p:bldP spid="250" grpId="6" animBg="1"/>
      <p:bldP spid="250" grpId="7" animBg="1"/>
      <p:bldP spid="250" grpId="8" animBg="1"/>
      <p:bldP spid="250" grpId="9" animBg="1"/>
      <p:bldP spid="250" grpId="10" animBg="1"/>
      <p:bldP spid="250" grpId="11" animBg="1"/>
      <p:bldP spid="250" grpId="12" animBg="1"/>
      <p:bldP spid="37" grpId="0" animBg="1"/>
      <p:bldP spid="37" grpId="1" animBg="1"/>
      <p:bldP spid="37" grpId="2" animBg="1"/>
      <p:bldP spid="53" grpId="0" animBg="1"/>
      <p:bldP spid="53" grpId="1" animBg="1"/>
      <p:bldP spid="53" grpId="2" animBg="1"/>
      <p:bldP spid="167" grpId="0" animBg="1"/>
      <p:bldP spid="167" grpId="1" animBg="1"/>
      <p:bldP spid="167" grpId="2" animBg="1"/>
      <p:bldP spid="168" grpId="0" animBg="1"/>
      <p:bldP spid="168" grpId="1" animBg="1"/>
      <p:bldP spid="168" grpId="2" animBg="1"/>
      <p:bldP spid="169" grpId="0" animBg="1"/>
      <p:bldP spid="169" grpId="1" animBg="1"/>
      <p:bldP spid="169" grpId="2" animBg="1"/>
      <p:bldP spid="170" grpId="0" animBg="1"/>
      <p:bldP spid="170" grpId="1" animBg="1"/>
      <p:bldP spid="170" grpId="2" animBg="1"/>
      <p:bldP spid="174" grpId="0" animBg="1"/>
      <p:bldP spid="174" grpId="1" animBg="1"/>
      <p:bldP spid="174" grpId="2" animBg="1"/>
      <p:bldP spid="175" grpId="0" animBg="1"/>
      <p:bldP spid="175" grpId="1" animBg="1"/>
      <p:bldP spid="175" grpId="2" animBg="1"/>
      <p:bldP spid="176" grpId="0" animBg="1"/>
      <p:bldP spid="176" grpId="1" animBg="1"/>
      <p:bldP spid="176" grpId="2" animBg="1"/>
      <p:bldP spid="177" grpId="0" animBg="1"/>
      <p:bldP spid="177" grpId="1" animBg="1"/>
      <p:bldP spid="177" grpId="2" animBg="1"/>
      <p:bldP spid="178" grpId="0" animBg="1"/>
      <p:bldP spid="178" grpId="1" animBg="1"/>
      <p:bldP spid="178" grpId="2" animBg="1"/>
      <p:bldP spid="2" grpId="0" animBg="1"/>
      <p:bldP spid="2" grpId="1" animBg="1"/>
      <p:bldP spid="2" grpId="2" animBg="1"/>
    </p:bld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L-digital-identity-framewo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8944A63-1CD2-F5B0-6F74-783B6D5F7A06}"/>
              </a:ext>
            </a:extLst>
          </p:cNvPr>
          <p:cNvSpPr/>
          <p:nvPr userDrawn="1"/>
        </p:nvSpPr>
        <p:spPr>
          <a:xfrm>
            <a:off x="-22902" y="-1875"/>
            <a:ext cx="12237805" cy="6861750"/>
          </a:xfrm>
          <a:prstGeom prst="rect">
            <a:avLst/>
          </a:prstGeom>
          <a:solidFill>
            <a:srgbClr val="EB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6CAACBA2-3651-51ED-2878-0A9818920C83}"/>
              </a:ext>
            </a:extLst>
          </p:cNvPr>
          <p:cNvSpPr/>
          <p:nvPr userDrawn="1"/>
        </p:nvSpPr>
        <p:spPr>
          <a:xfrm>
            <a:off x="343480" y="2080163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id="{48174773-A466-BC3C-9A3E-D5F0B07EA5F4}"/>
              </a:ext>
            </a:extLst>
          </p:cNvPr>
          <p:cNvSpPr/>
          <p:nvPr userDrawn="1"/>
        </p:nvSpPr>
        <p:spPr>
          <a:xfrm>
            <a:off x="2688880" y="2080163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ounded Rectangle 128">
            <a:extLst>
              <a:ext uri="{FF2B5EF4-FFF2-40B4-BE49-F238E27FC236}">
                <a16:creationId xmlns:a16="http://schemas.microsoft.com/office/drawing/2014/main" id="{CB154F38-4287-5D27-E208-2AD55CBDE478}"/>
              </a:ext>
            </a:extLst>
          </p:cNvPr>
          <p:cNvSpPr/>
          <p:nvPr userDrawn="1"/>
        </p:nvSpPr>
        <p:spPr>
          <a:xfrm>
            <a:off x="5031301" y="2086889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2AE7F78B-51FF-4785-5A70-A7DDE46258AE}"/>
              </a:ext>
            </a:extLst>
          </p:cNvPr>
          <p:cNvSpPr/>
          <p:nvPr userDrawn="1"/>
        </p:nvSpPr>
        <p:spPr>
          <a:xfrm>
            <a:off x="7372873" y="4299286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ounded Rectangle 130">
            <a:extLst>
              <a:ext uri="{FF2B5EF4-FFF2-40B4-BE49-F238E27FC236}">
                <a16:creationId xmlns:a16="http://schemas.microsoft.com/office/drawing/2014/main" id="{9C895A99-3AB7-B56C-CB3D-F3AEC72A71E9}"/>
              </a:ext>
            </a:extLst>
          </p:cNvPr>
          <p:cNvSpPr/>
          <p:nvPr userDrawn="1"/>
        </p:nvSpPr>
        <p:spPr>
          <a:xfrm>
            <a:off x="9718834" y="2080163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AEDE2686-42B7-7D7E-2C52-1439FE7D474B}"/>
              </a:ext>
            </a:extLst>
          </p:cNvPr>
          <p:cNvSpPr/>
          <p:nvPr userDrawn="1"/>
        </p:nvSpPr>
        <p:spPr>
          <a:xfrm>
            <a:off x="343480" y="255324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id="{FCB3876F-B4A4-5DEC-FB6B-0F27743F11C9}"/>
              </a:ext>
            </a:extLst>
          </p:cNvPr>
          <p:cNvSpPr/>
          <p:nvPr userDrawn="1"/>
        </p:nvSpPr>
        <p:spPr>
          <a:xfrm>
            <a:off x="2688880" y="255324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ounded Rectangle 133">
            <a:extLst>
              <a:ext uri="{FF2B5EF4-FFF2-40B4-BE49-F238E27FC236}">
                <a16:creationId xmlns:a16="http://schemas.microsoft.com/office/drawing/2014/main" id="{FE308C2E-FDBD-B485-942C-EA2687B38E74}"/>
              </a:ext>
            </a:extLst>
          </p:cNvPr>
          <p:cNvSpPr/>
          <p:nvPr userDrawn="1"/>
        </p:nvSpPr>
        <p:spPr>
          <a:xfrm>
            <a:off x="5031301" y="255324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F6C601F8-1770-ECA5-6E19-4BAD0C611040}"/>
              </a:ext>
            </a:extLst>
          </p:cNvPr>
          <p:cNvSpPr/>
          <p:nvPr userDrawn="1"/>
        </p:nvSpPr>
        <p:spPr>
          <a:xfrm>
            <a:off x="9718834" y="255324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ounded Rectangle 138">
            <a:extLst>
              <a:ext uri="{FF2B5EF4-FFF2-40B4-BE49-F238E27FC236}">
                <a16:creationId xmlns:a16="http://schemas.microsoft.com/office/drawing/2014/main" id="{919827C2-8DA4-F8F6-A4FB-9ACF0189427A}"/>
              </a:ext>
            </a:extLst>
          </p:cNvPr>
          <p:cNvSpPr/>
          <p:nvPr userDrawn="1"/>
        </p:nvSpPr>
        <p:spPr>
          <a:xfrm>
            <a:off x="5031301" y="3014493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056DD130-7F57-6320-F53A-DA6F8D082D9A}"/>
              </a:ext>
            </a:extLst>
          </p:cNvPr>
          <p:cNvSpPr/>
          <p:nvPr userDrawn="1"/>
        </p:nvSpPr>
        <p:spPr>
          <a:xfrm>
            <a:off x="7372873" y="4756699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ounded Rectangle 140">
            <a:extLst>
              <a:ext uri="{FF2B5EF4-FFF2-40B4-BE49-F238E27FC236}">
                <a16:creationId xmlns:a16="http://schemas.microsoft.com/office/drawing/2014/main" id="{1C33914A-00F2-8A66-E5E8-C67CCC65A7B3}"/>
              </a:ext>
            </a:extLst>
          </p:cNvPr>
          <p:cNvSpPr/>
          <p:nvPr userDrawn="1"/>
        </p:nvSpPr>
        <p:spPr>
          <a:xfrm>
            <a:off x="9718834" y="3007767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ounded Rectangle 144">
            <a:extLst>
              <a:ext uri="{FF2B5EF4-FFF2-40B4-BE49-F238E27FC236}">
                <a16:creationId xmlns:a16="http://schemas.microsoft.com/office/drawing/2014/main" id="{B21E47A5-020B-6322-76F4-04B639773307}"/>
              </a:ext>
            </a:extLst>
          </p:cNvPr>
          <p:cNvSpPr/>
          <p:nvPr userDrawn="1"/>
        </p:nvSpPr>
        <p:spPr>
          <a:xfrm>
            <a:off x="7372873" y="5224545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ounded Rectangle 145">
            <a:extLst>
              <a:ext uri="{FF2B5EF4-FFF2-40B4-BE49-F238E27FC236}">
                <a16:creationId xmlns:a16="http://schemas.microsoft.com/office/drawing/2014/main" id="{9A0D61AD-EE83-5FF1-91CF-6BF0F8251045}"/>
              </a:ext>
            </a:extLst>
          </p:cNvPr>
          <p:cNvSpPr/>
          <p:nvPr userDrawn="1"/>
        </p:nvSpPr>
        <p:spPr>
          <a:xfrm>
            <a:off x="9718834" y="3475613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ounded Rectangle 146">
            <a:extLst>
              <a:ext uri="{FF2B5EF4-FFF2-40B4-BE49-F238E27FC236}">
                <a16:creationId xmlns:a16="http://schemas.microsoft.com/office/drawing/2014/main" id="{55E47109-EC18-69E8-15A4-A75C24C6629C}"/>
              </a:ext>
            </a:extLst>
          </p:cNvPr>
          <p:cNvSpPr/>
          <p:nvPr userDrawn="1"/>
        </p:nvSpPr>
        <p:spPr>
          <a:xfrm>
            <a:off x="343480" y="3837198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ounded Rectangle 147">
            <a:extLst>
              <a:ext uri="{FF2B5EF4-FFF2-40B4-BE49-F238E27FC236}">
                <a16:creationId xmlns:a16="http://schemas.microsoft.com/office/drawing/2014/main" id="{A42C07E8-0B5B-16AE-B904-1F3C47CA7FCD}"/>
              </a:ext>
            </a:extLst>
          </p:cNvPr>
          <p:cNvSpPr/>
          <p:nvPr userDrawn="1"/>
        </p:nvSpPr>
        <p:spPr>
          <a:xfrm>
            <a:off x="2688880" y="428773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ounded Rectangle 148">
            <a:extLst>
              <a:ext uri="{FF2B5EF4-FFF2-40B4-BE49-F238E27FC236}">
                <a16:creationId xmlns:a16="http://schemas.microsoft.com/office/drawing/2014/main" id="{A2D0C030-44DA-9FF4-8BDF-F6FB4C328E56}"/>
              </a:ext>
            </a:extLst>
          </p:cNvPr>
          <p:cNvSpPr/>
          <p:nvPr userDrawn="1"/>
        </p:nvSpPr>
        <p:spPr>
          <a:xfrm>
            <a:off x="5031301" y="428773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ounded Rectangle 149">
            <a:extLst>
              <a:ext uri="{FF2B5EF4-FFF2-40B4-BE49-F238E27FC236}">
                <a16:creationId xmlns:a16="http://schemas.microsoft.com/office/drawing/2014/main" id="{E866241B-E42B-E98B-9502-6A20CDF33339}"/>
              </a:ext>
            </a:extLst>
          </p:cNvPr>
          <p:cNvSpPr/>
          <p:nvPr userDrawn="1"/>
        </p:nvSpPr>
        <p:spPr>
          <a:xfrm>
            <a:off x="7372873" y="2069880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ounded Rectangle 150">
            <a:extLst>
              <a:ext uri="{FF2B5EF4-FFF2-40B4-BE49-F238E27FC236}">
                <a16:creationId xmlns:a16="http://schemas.microsoft.com/office/drawing/2014/main" id="{1679DAED-4D74-5A00-C567-CD0C0B025FE6}"/>
              </a:ext>
            </a:extLst>
          </p:cNvPr>
          <p:cNvSpPr/>
          <p:nvPr userDrawn="1"/>
        </p:nvSpPr>
        <p:spPr>
          <a:xfrm>
            <a:off x="9718834" y="428773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ounded Rectangle 151">
            <a:extLst>
              <a:ext uri="{FF2B5EF4-FFF2-40B4-BE49-F238E27FC236}">
                <a16:creationId xmlns:a16="http://schemas.microsoft.com/office/drawing/2014/main" id="{25C5E8B4-92C6-8AE3-94D0-4A193B6D14D8}"/>
              </a:ext>
            </a:extLst>
          </p:cNvPr>
          <p:cNvSpPr/>
          <p:nvPr userDrawn="1"/>
        </p:nvSpPr>
        <p:spPr>
          <a:xfrm>
            <a:off x="343480" y="4292348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ounded Rectangle 152">
            <a:extLst>
              <a:ext uri="{FF2B5EF4-FFF2-40B4-BE49-F238E27FC236}">
                <a16:creationId xmlns:a16="http://schemas.microsoft.com/office/drawing/2014/main" id="{B966F452-BCDF-2D06-F4B5-784811D28B8F}"/>
              </a:ext>
            </a:extLst>
          </p:cNvPr>
          <p:cNvSpPr/>
          <p:nvPr userDrawn="1"/>
        </p:nvSpPr>
        <p:spPr>
          <a:xfrm>
            <a:off x="2688880" y="474288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ounded Rectangle 154">
            <a:extLst>
              <a:ext uri="{FF2B5EF4-FFF2-40B4-BE49-F238E27FC236}">
                <a16:creationId xmlns:a16="http://schemas.microsoft.com/office/drawing/2014/main" id="{871D0BE7-14E4-C109-60B2-376F48A6C9D1}"/>
              </a:ext>
            </a:extLst>
          </p:cNvPr>
          <p:cNvSpPr/>
          <p:nvPr userDrawn="1"/>
        </p:nvSpPr>
        <p:spPr>
          <a:xfrm>
            <a:off x="7372873" y="2525030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ounded Rectangle 155">
            <a:extLst>
              <a:ext uri="{FF2B5EF4-FFF2-40B4-BE49-F238E27FC236}">
                <a16:creationId xmlns:a16="http://schemas.microsoft.com/office/drawing/2014/main" id="{4C66CBB3-EB22-07EB-013A-CC09494BB7AC}"/>
              </a:ext>
            </a:extLst>
          </p:cNvPr>
          <p:cNvSpPr/>
          <p:nvPr userDrawn="1"/>
        </p:nvSpPr>
        <p:spPr>
          <a:xfrm>
            <a:off x="9718834" y="474288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9974ACAA-1A94-2C94-7308-015D77C8D9A3}"/>
              </a:ext>
            </a:extLst>
          </p:cNvPr>
          <p:cNvSpPr/>
          <p:nvPr userDrawn="1"/>
        </p:nvSpPr>
        <p:spPr>
          <a:xfrm>
            <a:off x="7372873" y="3000682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E397F1EE-EF5D-B991-F606-E0E0B5E70043}"/>
              </a:ext>
            </a:extLst>
          </p:cNvPr>
          <p:cNvSpPr/>
          <p:nvPr userDrawn="1"/>
        </p:nvSpPr>
        <p:spPr>
          <a:xfrm>
            <a:off x="9718834" y="5218533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ounded Rectangle 161">
            <a:extLst>
              <a:ext uri="{FF2B5EF4-FFF2-40B4-BE49-F238E27FC236}">
                <a16:creationId xmlns:a16="http://schemas.microsoft.com/office/drawing/2014/main" id="{2B59E2AD-5355-2E31-50AD-D2993DD6220E}"/>
              </a:ext>
            </a:extLst>
          </p:cNvPr>
          <p:cNvSpPr/>
          <p:nvPr userDrawn="1"/>
        </p:nvSpPr>
        <p:spPr>
          <a:xfrm>
            <a:off x="343480" y="3365647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ounded Rectangle 162">
            <a:extLst>
              <a:ext uri="{FF2B5EF4-FFF2-40B4-BE49-F238E27FC236}">
                <a16:creationId xmlns:a16="http://schemas.microsoft.com/office/drawing/2014/main" id="{9411EADA-C8F4-2419-47B8-B978ED7EAB45}"/>
              </a:ext>
            </a:extLst>
          </p:cNvPr>
          <p:cNvSpPr/>
          <p:nvPr userDrawn="1"/>
        </p:nvSpPr>
        <p:spPr>
          <a:xfrm>
            <a:off x="2688880" y="3816180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ounded Rectangle 163">
            <a:extLst>
              <a:ext uri="{FF2B5EF4-FFF2-40B4-BE49-F238E27FC236}">
                <a16:creationId xmlns:a16="http://schemas.microsoft.com/office/drawing/2014/main" id="{E9521062-4A1D-DC8F-8C0C-4741C004E8D8}"/>
              </a:ext>
            </a:extLst>
          </p:cNvPr>
          <p:cNvSpPr/>
          <p:nvPr userDrawn="1"/>
        </p:nvSpPr>
        <p:spPr>
          <a:xfrm>
            <a:off x="2688880" y="336513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ounded Rectangle 164">
            <a:extLst>
              <a:ext uri="{FF2B5EF4-FFF2-40B4-BE49-F238E27FC236}">
                <a16:creationId xmlns:a16="http://schemas.microsoft.com/office/drawing/2014/main" id="{AF9EC78A-F727-4A2C-B39A-ED2998641970}"/>
              </a:ext>
            </a:extLst>
          </p:cNvPr>
          <p:cNvSpPr/>
          <p:nvPr userDrawn="1"/>
        </p:nvSpPr>
        <p:spPr>
          <a:xfrm>
            <a:off x="5030236" y="3816180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5336DC13-211D-9A49-A53F-3219CC7EC9ED}"/>
              </a:ext>
            </a:extLst>
          </p:cNvPr>
          <p:cNvSpPr txBox="1"/>
          <p:nvPr userDrawn="1"/>
        </p:nvSpPr>
        <p:spPr>
          <a:xfrm>
            <a:off x="765545" y="185370"/>
            <a:ext cx="10660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Imprivata Digital Identity Framework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94C378A1-F3C9-EE7C-55DB-DEBD4D7A5EB1}"/>
              </a:ext>
            </a:extLst>
          </p:cNvPr>
          <p:cNvSpPr/>
          <p:nvPr userDrawn="1"/>
        </p:nvSpPr>
        <p:spPr bwMode="auto">
          <a:xfrm>
            <a:off x="344083" y="1592487"/>
            <a:ext cx="1917005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4970B222-4F98-CF2E-AD02-4F439A806684}"/>
              </a:ext>
            </a:extLst>
          </p:cNvPr>
          <p:cNvSpPr/>
          <p:nvPr userDrawn="1"/>
        </p:nvSpPr>
        <p:spPr bwMode="auto">
          <a:xfrm>
            <a:off x="2684407" y="1592487"/>
            <a:ext cx="2130636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provider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B174CE10-3428-E443-5736-8ACE671AA9B9}"/>
              </a:ext>
            </a:extLst>
          </p:cNvPr>
          <p:cNvSpPr/>
          <p:nvPr userDrawn="1"/>
        </p:nvSpPr>
        <p:spPr bwMode="auto">
          <a:xfrm>
            <a:off x="5030870" y="1592487"/>
            <a:ext cx="2182587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Roles and policies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EB54A6CD-9230-65C0-2C06-B5453029AEEC}"/>
              </a:ext>
            </a:extLst>
          </p:cNvPr>
          <p:cNvSpPr/>
          <p:nvPr userDrawn="1"/>
        </p:nvSpPr>
        <p:spPr bwMode="auto">
          <a:xfrm>
            <a:off x="5027509" y="3319208"/>
            <a:ext cx="2133013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assurance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4E138F8-5A2D-F4E7-D8E9-5235D5519093}"/>
              </a:ext>
            </a:extLst>
          </p:cNvPr>
          <p:cNvSpPr/>
          <p:nvPr userDrawn="1"/>
        </p:nvSpPr>
        <p:spPr bwMode="auto">
          <a:xfrm>
            <a:off x="7361857" y="1559733"/>
            <a:ext cx="2142618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Single sign-on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EF3B9ADB-8057-D5CF-DEFB-3B36FC64C435}"/>
              </a:ext>
            </a:extLst>
          </p:cNvPr>
          <p:cNvSpPr/>
          <p:nvPr userDrawn="1"/>
        </p:nvSpPr>
        <p:spPr bwMode="auto">
          <a:xfrm>
            <a:off x="9715620" y="1565224"/>
            <a:ext cx="2084398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Access control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6FFA3475-30A8-E2FA-232B-8D6710A62299}"/>
              </a:ext>
            </a:extLst>
          </p:cNvPr>
          <p:cNvSpPr/>
          <p:nvPr userDrawn="1"/>
        </p:nvSpPr>
        <p:spPr bwMode="auto">
          <a:xfrm>
            <a:off x="2685391" y="2875052"/>
            <a:ext cx="2152244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Lifecycle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31DBC8EF-97BD-E832-360D-82D14E7A2AED}"/>
              </a:ext>
            </a:extLst>
          </p:cNvPr>
          <p:cNvSpPr/>
          <p:nvPr userDrawn="1"/>
        </p:nvSpPr>
        <p:spPr bwMode="auto">
          <a:xfrm>
            <a:off x="7370543" y="3811609"/>
            <a:ext cx="2133929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Multifactor authentication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98821A16-8DAA-51B6-DF6F-010C9B61BCB3}"/>
              </a:ext>
            </a:extLst>
          </p:cNvPr>
          <p:cNvSpPr/>
          <p:nvPr userDrawn="1"/>
        </p:nvSpPr>
        <p:spPr bwMode="auto">
          <a:xfrm>
            <a:off x="9713579" y="3777584"/>
            <a:ext cx="2075932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Self-service</a:t>
            </a:r>
          </a:p>
        </p:txBody>
      </p:sp>
      <p:grpSp>
        <p:nvGrpSpPr>
          <p:cNvPr id="197" name="OneSign trigger">
            <a:extLst>
              <a:ext uri="{FF2B5EF4-FFF2-40B4-BE49-F238E27FC236}">
                <a16:creationId xmlns:a16="http://schemas.microsoft.com/office/drawing/2014/main" id="{FD31CCED-BB2F-5DD1-87E7-35627D3E0DFC}"/>
              </a:ext>
            </a:extLst>
          </p:cNvPr>
          <p:cNvGrpSpPr/>
          <p:nvPr userDrawn="1"/>
        </p:nvGrpSpPr>
        <p:grpSpPr>
          <a:xfrm>
            <a:off x="2177610" y="5723799"/>
            <a:ext cx="847314" cy="433300"/>
            <a:chOff x="6027232" y="4465983"/>
            <a:chExt cx="635485" cy="324976"/>
          </a:xfrm>
        </p:grpSpPr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7EABD940-12EC-3054-CB21-C9DE32F8787C}"/>
                </a:ext>
              </a:extLst>
            </p:cNvPr>
            <p:cNvSpPr/>
            <p:nvPr/>
          </p:nvSpPr>
          <p:spPr bwMode="auto">
            <a:xfrm>
              <a:off x="6027232" y="4609338"/>
              <a:ext cx="635485" cy="181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Single sign-on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  <a:r>
                <a:rPr kumimoji="0" lang="en-US" sz="700" b="0" i="0" u="none" strike="noStrike" kern="0" cap="none" spc="0" normalizeH="0" baseline="0" noProof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OneSign</a:t>
              </a: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1D16195A-7321-A9EE-5147-53F8AABA4877}"/>
                </a:ext>
              </a:extLst>
            </p:cNvPr>
            <p:cNvSpPr/>
            <p:nvPr/>
          </p:nvSpPr>
          <p:spPr bwMode="auto">
            <a:xfrm>
              <a:off x="6098380" y="4465983"/>
              <a:ext cx="377190" cy="150876"/>
            </a:xfrm>
            <a:prstGeom prst="rect">
              <a:avLst/>
            </a:prstGeom>
            <a:solidFill>
              <a:srgbClr val="A1CE4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0" name="Mobile trigger">
            <a:extLst>
              <a:ext uri="{FF2B5EF4-FFF2-40B4-BE49-F238E27FC236}">
                <a16:creationId xmlns:a16="http://schemas.microsoft.com/office/drawing/2014/main" id="{878B691B-A7CA-B0EA-A709-849ECE0070EE}"/>
              </a:ext>
            </a:extLst>
          </p:cNvPr>
          <p:cNvGrpSpPr/>
          <p:nvPr userDrawn="1"/>
        </p:nvGrpSpPr>
        <p:grpSpPr>
          <a:xfrm>
            <a:off x="1313490" y="5720506"/>
            <a:ext cx="840887" cy="571820"/>
            <a:chOff x="5523935" y="4462001"/>
            <a:chExt cx="630665" cy="428865"/>
          </a:xfrm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5531A5F1-C622-099F-2CFB-E611D715201E}"/>
                </a:ext>
              </a:extLst>
            </p:cNvPr>
            <p:cNvSpPr/>
            <p:nvPr/>
          </p:nvSpPr>
          <p:spPr bwMode="auto">
            <a:xfrm>
              <a:off x="5523935" y="4610691"/>
              <a:ext cx="630665" cy="280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Mobile IAM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Mobile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F588D383-BB4A-3E3F-6E77-DDD76BCC06A0}"/>
                </a:ext>
              </a:extLst>
            </p:cNvPr>
            <p:cNvSpPr/>
            <p:nvPr/>
          </p:nvSpPr>
          <p:spPr bwMode="auto">
            <a:xfrm>
              <a:off x="5589409" y="4462001"/>
              <a:ext cx="377190" cy="150876"/>
            </a:xfrm>
            <a:prstGeom prst="rect">
              <a:avLst/>
            </a:prstGeom>
            <a:solidFill>
              <a:srgbClr val="92CBE7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3" name="PatientSecure trigger">
            <a:extLst>
              <a:ext uri="{FF2B5EF4-FFF2-40B4-BE49-F238E27FC236}">
                <a16:creationId xmlns:a16="http://schemas.microsoft.com/office/drawing/2014/main" id="{F2262B39-4F1F-2D9F-15F6-116426122B59}"/>
              </a:ext>
            </a:extLst>
          </p:cNvPr>
          <p:cNvGrpSpPr/>
          <p:nvPr userDrawn="1"/>
        </p:nvGrpSpPr>
        <p:grpSpPr>
          <a:xfrm>
            <a:off x="3964292" y="5723805"/>
            <a:ext cx="727373" cy="510468"/>
            <a:chOff x="7140608" y="4465983"/>
            <a:chExt cx="545530" cy="382851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EC34E92A-2215-A3BE-F994-BC449490CF2B}"/>
                </a:ext>
              </a:extLst>
            </p:cNvPr>
            <p:cNvSpPr/>
            <p:nvPr/>
          </p:nvSpPr>
          <p:spPr bwMode="auto">
            <a:xfrm>
              <a:off x="7140608" y="4614379"/>
              <a:ext cx="545530" cy="234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Patient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Identification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  <a:b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700" b="0" i="0" u="none" strike="noStrike" kern="0" cap="none" spc="0" normalizeH="0" baseline="0" noProof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PatientSecure</a:t>
              </a: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BF2E0949-8B38-61CB-070E-FAF2538B3F1C}"/>
                </a:ext>
              </a:extLst>
            </p:cNvPr>
            <p:cNvSpPr/>
            <p:nvPr/>
          </p:nvSpPr>
          <p:spPr bwMode="auto">
            <a:xfrm>
              <a:off x="7211734" y="4465983"/>
              <a:ext cx="377190" cy="150876"/>
            </a:xfrm>
            <a:prstGeom prst="rect">
              <a:avLst/>
            </a:prstGeom>
            <a:solidFill>
              <a:srgbClr val="E8873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6" name="Confirm ID trigger">
            <a:extLst>
              <a:ext uri="{FF2B5EF4-FFF2-40B4-BE49-F238E27FC236}">
                <a16:creationId xmlns:a16="http://schemas.microsoft.com/office/drawing/2014/main" id="{1B24A71C-EADE-115F-EBAD-22E11B410F31}"/>
              </a:ext>
            </a:extLst>
          </p:cNvPr>
          <p:cNvGrpSpPr/>
          <p:nvPr userDrawn="1"/>
        </p:nvGrpSpPr>
        <p:grpSpPr>
          <a:xfrm>
            <a:off x="3125843" y="5723799"/>
            <a:ext cx="613499" cy="440024"/>
            <a:chOff x="6585598" y="4465983"/>
            <a:chExt cx="460124" cy="330019"/>
          </a:xfrm>
        </p:grpSpPr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DC9E9400-742B-8620-4960-6EDBE981CF5B}"/>
                </a:ext>
              </a:extLst>
            </p:cNvPr>
            <p:cNvSpPr/>
            <p:nvPr/>
          </p:nvSpPr>
          <p:spPr bwMode="auto">
            <a:xfrm>
              <a:off x="6585598" y="4614381"/>
              <a:ext cx="460124" cy="181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Multifactor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Authentication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  <a:b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Confirm ID</a:t>
              </a: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949E907E-D8D4-7A77-B1F3-6029E88FF4CD}"/>
                </a:ext>
              </a:extLst>
            </p:cNvPr>
            <p:cNvSpPr/>
            <p:nvPr/>
          </p:nvSpPr>
          <p:spPr bwMode="auto">
            <a:xfrm>
              <a:off x="6663008" y="4465983"/>
              <a:ext cx="377190" cy="150876"/>
            </a:xfrm>
            <a:prstGeom prst="rect">
              <a:avLst/>
            </a:prstGeom>
            <a:solidFill>
              <a:srgbClr val="395B7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9" name="Identity Governance trigger">
            <a:extLst>
              <a:ext uri="{FF2B5EF4-FFF2-40B4-BE49-F238E27FC236}">
                <a16:creationId xmlns:a16="http://schemas.microsoft.com/office/drawing/2014/main" id="{EA8CF8C5-AF20-CBDA-406A-7DA09B14FD2C}"/>
              </a:ext>
            </a:extLst>
          </p:cNvPr>
          <p:cNvGrpSpPr/>
          <p:nvPr userDrawn="1"/>
        </p:nvGrpSpPr>
        <p:grpSpPr>
          <a:xfrm>
            <a:off x="300810" y="5716855"/>
            <a:ext cx="994272" cy="693740"/>
            <a:chOff x="4997691" y="4505047"/>
            <a:chExt cx="745704" cy="520305"/>
          </a:xfrm>
        </p:grpSpPr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E329D68B-7669-566F-4CCB-C18933205B6E}"/>
                </a:ext>
              </a:extLst>
            </p:cNvPr>
            <p:cNvSpPr/>
            <p:nvPr/>
          </p:nvSpPr>
          <p:spPr bwMode="auto">
            <a:xfrm>
              <a:off x="4997691" y="4653608"/>
              <a:ext cx="745704" cy="371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Identity governance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Identity Governance</a:t>
              </a: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203BA242-7BF0-42A2-1815-B0B7F7BC3734}"/>
                </a:ext>
              </a:extLst>
            </p:cNvPr>
            <p:cNvSpPr/>
            <p:nvPr/>
          </p:nvSpPr>
          <p:spPr bwMode="auto">
            <a:xfrm>
              <a:off x="5061300" y="4505047"/>
              <a:ext cx="377190" cy="149582"/>
            </a:xfrm>
            <a:prstGeom prst="rect">
              <a:avLst/>
            </a:prstGeom>
            <a:solidFill>
              <a:srgbClr val="B3B1D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Microsoft trigger">
            <a:extLst>
              <a:ext uri="{FF2B5EF4-FFF2-40B4-BE49-F238E27FC236}">
                <a16:creationId xmlns:a16="http://schemas.microsoft.com/office/drawing/2014/main" id="{B34BCC16-E744-D38C-F4B3-C2CF90CA7C38}"/>
              </a:ext>
            </a:extLst>
          </p:cNvPr>
          <p:cNvGrpSpPr/>
          <p:nvPr userDrawn="1"/>
        </p:nvGrpSpPr>
        <p:grpSpPr>
          <a:xfrm>
            <a:off x="8743971" y="5722195"/>
            <a:ext cx="742233" cy="482158"/>
            <a:chOff x="8309186" y="4464772"/>
            <a:chExt cx="556675" cy="361619"/>
          </a:xfrm>
        </p:grpSpPr>
        <p:pic>
          <p:nvPicPr>
            <p:cNvPr id="213" name="Picture 212" descr="A picture containing drawing&#10;&#10;Description automatically generated" hidden="1">
              <a:extLst>
                <a:ext uri="{FF2B5EF4-FFF2-40B4-BE49-F238E27FC236}">
                  <a16:creationId xmlns:a16="http://schemas.microsoft.com/office/drawing/2014/main" id="{1DD7E670-C4D2-451F-93E6-193B8700E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0331" y="4709181"/>
              <a:ext cx="545530" cy="117210"/>
            </a:xfrm>
            <a:prstGeom prst="rect">
              <a:avLst/>
            </a:prstGeom>
          </p:spPr>
        </p:pic>
        <p:sp>
          <p:nvSpPr>
            <p:cNvPr id="214" name="Microsoft block">
              <a:extLst>
                <a:ext uri="{FF2B5EF4-FFF2-40B4-BE49-F238E27FC236}">
                  <a16:creationId xmlns:a16="http://schemas.microsoft.com/office/drawing/2014/main" id="{44478712-E635-DD59-35C9-C1DD19978DDA}"/>
                </a:ext>
              </a:extLst>
            </p:cNvPr>
            <p:cNvSpPr/>
            <p:nvPr/>
          </p:nvSpPr>
          <p:spPr bwMode="auto">
            <a:xfrm>
              <a:off x="8309186" y="4464772"/>
              <a:ext cx="377190" cy="150876"/>
            </a:xfrm>
            <a:prstGeom prst="rect">
              <a:avLst/>
            </a:prstGeom>
            <a:solidFill>
              <a:srgbClr val="00A2E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1489CA79-3678-D6CC-7575-8D74167461A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73034" y="5567720"/>
            <a:ext cx="11473454" cy="0"/>
          </a:xfrm>
          <a:prstGeom prst="line">
            <a:avLst/>
          </a:prstGeom>
          <a:solidFill>
            <a:srgbClr val="AE168E"/>
          </a:solidFill>
          <a:ln w="12700" cap="sq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6" name="Rounded Rectangle 215">
            <a:hlinkClick r:id="" action="ppaction://noaction"/>
            <a:extLst>
              <a:ext uri="{FF2B5EF4-FFF2-40B4-BE49-F238E27FC236}">
                <a16:creationId xmlns:a16="http://schemas.microsoft.com/office/drawing/2014/main" id="{C7E99BD2-0231-6967-BD96-BF05D768B5CA}"/>
              </a:ext>
            </a:extLst>
          </p:cNvPr>
          <p:cNvSpPr/>
          <p:nvPr userDrawn="1"/>
        </p:nvSpPr>
        <p:spPr bwMode="auto">
          <a:xfrm>
            <a:off x="9713578" y="4994419"/>
            <a:ext cx="2125680" cy="384048"/>
          </a:xfrm>
          <a:prstGeom prst="roundRect">
            <a:avLst>
              <a:gd name="adj" fmla="val 4564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 self check-in</a:t>
            </a:r>
          </a:p>
        </p:txBody>
      </p:sp>
      <p:sp>
        <p:nvSpPr>
          <p:cNvPr id="217" name="Rounded Rectangle 216">
            <a:hlinkClick r:id="" action="ppaction://noaction"/>
            <a:extLst>
              <a:ext uri="{FF2B5EF4-FFF2-40B4-BE49-F238E27FC236}">
                <a16:creationId xmlns:a16="http://schemas.microsoft.com/office/drawing/2014/main" id="{DB3E77F6-30F7-8F3C-9179-50BA24D4EBC7}"/>
              </a:ext>
            </a:extLst>
          </p:cNvPr>
          <p:cNvSpPr/>
          <p:nvPr userDrawn="1"/>
        </p:nvSpPr>
        <p:spPr bwMode="auto">
          <a:xfrm>
            <a:off x="341439" y="4071084"/>
            <a:ext cx="213213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 safety: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records de-dupe, EMPI </a:t>
            </a:r>
          </a:p>
        </p:txBody>
      </p:sp>
      <p:sp>
        <p:nvSpPr>
          <p:cNvPr id="219" name="Rounded Rectangle 218">
            <a:hlinkClick r:id="" action="ppaction://noaction"/>
            <a:extLst>
              <a:ext uri="{FF2B5EF4-FFF2-40B4-BE49-F238E27FC236}">
                <a16:creationId xmlns:a16="http://schemas.microsoft.com/office/drawing/2014/main" id="{1A983487-6236-2091-AAA2-2CB6034B1917}"/>
              </a:ext>
            </a:extLst>
          </p:cNvPr>
          <p:cNvSpPr/>
          <p:nvPr userDrawn="1"/>
        </p:nvSpPr>
        <p:spPr bwMode="auto">
          <a:xfrm>
            <a:off x="2684473" y="2327127"/>
            <a:ext cx="2132194" cy="384048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Directory federation</a:t>
            </a:r>
          </a:p>
        </p:txBody>
      </p:sp>
      <p:sp>
        <p:nvSpPr>
          <p:cNvPr id="220" name="Rounded Rectangle 219">
            <a:hlinkClick r:id="" action="ppaction://noaction"/>
            <a:extLst>
              <a:ext uri="{FF2B5EF4-FFF2-40B4-BE49-F238E27FC236}">
                <a16:creationId xmlns:a16="http://schemas.microsoft.com/office/drawing/2014/main" id="{068D0C02-F232-4E12-BDB1-226A2EF33D51}"/>
              </a:ext>
            </a:extLst>
          </p:cNvPr>
          <p:cNvSpPr/>
          <p:nvPr userDrawn="1"/>
        </p:nvSpPr>
        <p:spPr bwMode="auto">
          <a:xfrm>
            <a:off x="5032355" y="2327127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 access policies</a:t>
            </a:r>
          </a:p>
        </p:txBody>
      </p:sp>
      <p:sp>
        <p:nvSpPr>
          <p:cNvPr id="222" name="Rounded Rectangle 221">
            <a:hlinkClick r:id="" action="ppaction://noaction"/>
            <a:extLst>
              <a:ext uri="{FF2B5EF4-FFF2-40B4-BE49-F238E27FC236}">
                <a16:creationId xmlns:a16="http://schemas.microsoft.com/office/drawing/2014/main" id="{A78FECDF-B64B-BA4A-D702-DD234CC9351D}"/>
              </a:ext>
            </a:extLst>
          </p:cNvPr>
          <p:cNvSpPr/>
          <p:nvPr userDrawn="1"/>
        </p:nvSpPr>
        <p:spPr bwMode="auto">
          <a:xfrm>
            <a:off x="7371461" y="2303766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Legacy apps</a:t>
            </a:r>
          </a:p>
        </p:txBody>
      </p:sp>
      <p:sp>
        <p:nvSpPr>
          <p:cNvPr id="223" name="Rounded Rectangle 222">
            <a:hlinkClick r:id="" action="ppaction://noaction"/>
            <a:extLst>
              <a:ext uri="{FF2B5EF4-FFF2-40B4-BE49-F238E27FC236}">
                <a16:creationId xmlns:a16="http://schemas.microsoft.com/office/drawing/2014/main" id="{385A5A92-13BE-A502-D6E5-A94524FAD09F}"/>
              </a:ext>
            </a:extLst>
          </p:cNvPr>
          <p:cNvSpPr/>
          <p:nvPr userDrawn="1"/>
        </p:nvSpPr>
        <p:spPr bwMode="auto">
          <a:xfrm>
            <a:off x="5032355" y="2787591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One identity / multiple roles</a:t>
            </a:r>
          </a:p>
        </p:txBody>
      </p:sp>
      <p:sp>
        <p:nvSpPr>
          <p:cNvPr id="225" name="Rounded Rectangle 224">
            <a:hlinkClick r:id="" action="ppaction://noaction"/>
            <a:extLst>
              <a:ext uri="{FF2B5EF4-FFF2-40B4-BE49-F238E27FC236}">
                <a16:creationId xmlns:a16="http://schemas.microsoft.com/office/drawing/2014/main" id="{C2E3CD29-09EE-D9E8-50DF-98C2C93AF6EE}"/>
              </a:ext>
            </a:extLst>
          </p:cNvPr>
          <p:cNvSpPr/>
          <p:nvPr userDrawn="1"/>
        </p:nvSpPr>
        <p:spPr bwMode="auto">
          <a:xfrm>
            <a:off x="2684473" y="1856862"/>
            <a:ext cx="2132194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store</a:t>
            </a:r>
          </a:p>
        </p:txBody>
      </p:sp>
      <p:sp>
        <p:nvSpPr>
          <p:cNvPr id="229" name="Rounded Rectangle 228">
            <a:hlinkClick r:id="" action="ppaction://noaction"/>
            <a:extLst>
              <a:ext uri="{FF2B5EF4-FFF2-40B4-BE49-F238E27FC236}">
                <a16:creationId xmlns:a16="http://schemas.microsoft.com/office/drawing/2014/main" id="{D61EB474-B8EF-84CB-9ED0-C0C4D106EBCC}"/>
              </a:ext>
            </a:extLst>
          </p:cNvPr>
          <p:cNvSpPr/>
          <p:nvPr userDrawn="1"/>
        </p:nvSpPr>
        <p:spPr bwMode="auto">
          <a:xfrm>
            <a:off x="7371461" y="4536523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Clinical workflow authentication</a:t>
            </a:r>
          </a:p>
        </p:txBody>
      </p:sp>
      <p:sp>
        <p:nvSpPr>
          <p:cNvPr id="230" name="Rounded Rectangle 229">
            <a:hlinkClick r:id="" action="ppaction://noaction"/>
            <a:extLst>
              <a:ext uri="{FF2B5EF4-FFF2-40B4-BE49-F238E27FC236}">
                <a16:creationId xmlns:a16="http://schemas.microsoft.com/office/drawing/2014/main" id="{1A0E4D16-5CD8-05B1-A01D-57287875BADD}"/>
              </a:ext>
            </a:extLst>
          </p:cNvPr>
          <p:cNvSpPr/>
          <p:nvPr userDrawn="1"/>
        </p:nvSpPr>
        <p:spPr bwMode="auto">
          <a:xfrm>
            <a:off x="2684491" y="3137287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User provisioning,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including non-employees</a:t>
            </a:r>
          </a:p>
        </p:txBody>
      </p:sp>
      <p:sp>
        <p:nvSpPr>
          <p:cNvPr id="231" name="Rounded Rectangle 230">
            <a:hlinkClick r:id="" action="ppaction://noaction"/>
            <a:extLst>
              <a:ext uri="{FF2B5EF4-FFF2-40B4-BE49-F238E27FC236}">
                <a16:creationId xmlns:a16="http://schemas.microsoft.com/office/drawing/2014/main" id="{E78D3C5E-2A4D-4D0A-317C-5715B096F34F}"/>
              </a:ext>
            </a:extLst>
          </p:cNvPr>
          <p:cNvSpPr/>
          <p:nvPr userDrawn="1"/>
        </p:nvSpPr>
        <p:spPr bwMode="auto">
          <a:xfrm>
            <a:off x="2684491" y="4521617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Mobile device management </a:t>
            </a:r>
          </a:p>
        </p:txBody>
      </p:sp>
      <p:sp>
        <p:nvSpPr>
          <p:cNvPr id="233" name="Remote access / secondary authentication">
            <a:hlinkClick r:id="" action="ppaction://noaction"/>
            <a:extLst>
              <a:ext uri="{FF2B5EF4-FFF2-40B4-BE49-F238E27FC236}">
                <a16:creationId xmlns:a16="http://schemas.microsoft.com/office/drawing/2014/main" id="{536A9C1B-EABC-6D2A-1320-C5CF3683663A}"/>
              </a:ext>
            </a:extLst>
          </p:cNvPr>
          <p:cNvSpPr/>
          <p:nvPr userDrawn="1"/>
        </p:nvSpPr>
        <p:spPr bwMode="auto">
          <a:xfrm>
            <a:off x="7371461" y="4075985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Remote access / Secondary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authentication</a:t>
            </a:r>
          </a:p>
        </p:txBody>
      </p:sp>
      <p:sp>
        <p:nvSpPr>
          <p:cNvPr id="234" name="Rounded Rectangle 233">
            <a:hlinkClick r:id="" action="ppaction://noaction"/>
            <a:extLst>
              <a:ext uri="{FF2B5EF4-FFF2-40B4-BE49-F238E27FC236}">
                <a16:creationId xmlns:a16="http://schemas.microsoft.com/office/drawing/2014/main" id="{891A973E-D946-1BBB-FCEB-6B605C6CCE59}"/>
              </a:ext>
            </a:extLst>
          </p:cNvPr>
          <p:cNvSpPr/>
          <p:nvPr userDrawn="1"/>
        </p:nvSpPr>
        <p:spPr bwMode="auto">
          <a:xfrm>
            <a:off x="9713578" y="4521617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Enrollment</a:t>
            </a:r>
          </a:p>
        </p:txBody>
      </p:sp>
      <p:sp>
        <p:nvSpPr>
          <p:cNvPr id="235" name="Rounded Rectangle 234">
            <a:hlinkClick r:id="" action="ppaction://noaction"/>
            <a:extLst>
              <a:ext uri="{FF2B5EF4-FFF2-40B4-BE49-F238E27FC236}">
                <a16:creationId xmlns:a16="http://schemas.microsoft.com/office/drawing/2014/main" id="{F56F6416-BBEC-CC0C-1439-2CF0DDD3A65E}"/>
              </a:ext>
            </a:extLst>
          </p:cNvPr>
          <p:cNvSpPr/>
          <p:nvPr userDrawn="1"/>
        </p:nvSpPr>
        <p:spPr bwMode="auto">
          <a:xfrm>
            <a:off x="7371461" y="5002914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Risk-based and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adaptive authentication</a:t>
            </a:r>
          </a:p>
        </p:txBody>
      </p:sp>
      <p:sp>
        <p:nvSpPr>
          <p:cNvPr id="218" name="Rounded Rectangle 217">
            <a:hlinkClick r:id="" action="ppaction://noaction"/>
            <a:extLst>
              <a:ext uri="{FF2B5EF4-FFF2-40B4-BE49-F238E27FC236}">
                <a16:creationId xmlns:a16="http://schemas.microsoft.com/office/drawing/2014/main" id="{63F99294-5F68-3EA1-6A9E-0AF66ABFBD3E}"/>
              </a:ext>
            </a:extLst>
          </p:cNvPr>
          <p:cNvSpPr/>
          <p:nvPr userDrawn="1"/>
        </p:nvSpPr>
        <p:spPr bwMode="auto">
          <a:xfrm>
            <a:off x="341439" y="3615837"/>
            <a:ext cx="213213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Entitlement and attestation review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remediation</a:t>
            </a:r>
          </a:p>
        </p:txBody>
      </p:sp>
      <p:sp>
        <p:nvSpPr>
          <p:cNvPr id="221" name="Rounded Rectangle 220">
            <a:hlinkClick r:id="" action="ppaction://noaction"/>
            <a:extLst>
              <a:ext uri="{FF2B5EF4-FFF2-40B4-BE49-F238E27FC236}">
                <a16:creationId xmlns:a16="http://schemas.microsoft.com/office/drawing/2014/main" id="{26D3CBC2-E9FC-D8B3-39EC-B78F191FDA0F}"/>
              </a:ext>
            </a:extLst>
          </p:cNvPr>
          <p:cNvSpPr/>
          <p:nvPr userDrawn="1"/>
        </p:nvSpPr>
        <p:spPr bwMode="auto">
          <a:xfrm>
            <a:off x="7371461" y="1848519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Cloud apps</a:t>
            </a:r>
          </a:p>
        </p:txBody>
      </p:sp>
      <p:sp>
        <p:nvSpPr>
          <p:cNvPr id="224" name="Rounded Rectangle 223">
            <a:hlinkClick r:id="" action="ppaction://noaction"/>
            <a:extLst>
              <a:ext uri="{FF2B5EF4-FFF2-40B4-BE49-F238E27FC236}">
                <a16:creationId xmlns:a16="http://schemas.microsoft.com/office/drawing/2014/main" id="{876AC040-26A0-289E-3814-A08E3C67BA31}"/>
              </a:ext>
            </a:extLst>
          </p:cNvPr>
          <p:cNvSpPr/>
          <p:nvPr userDrawn="1"/>
        </p:nvSpPr>
        <p:spPr bwMode="auto">
          <a:xfrm>
            <a:off x="9713578" y="4066370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Password management </a:t>
            </a:r>
          </a:p>
        </p:txBody>
      </p:sp>
      <p:sp>
        <p:nvSpPr>
          <p:cNvPr id="226" name="Rounded Rectangle 225">
            <a:hlinkClick r:id="" action="ppaction://noaction"/>
            <a:extLst>
              <a:ext uri="{FF2B5EF4-FFF2-40B4-BE49-F238E27FC236}">
                <a16:creationId xmlns:a16="http://schemas.microsoft.com/office/drawing/2014/main" id="{5C23007C-AEE8-C540-C88B-2B4C74F298F7}"/>
              </a:ext>
            </a:extLst>
          </p:cNvPr>
          <p:cNvSpPr/>
          <p:nvPr userDrawn="1"/>
        </p:nvSpPr>
        <p:spPr bwMode="auto">
          <a:xfrm>
            <a:off x="5032355" y="4066370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Biometric patient identification</a:t>
            </a:r>
          </a:p>
        </p:txBody>
      </p:sp>
      <p:sp>
        <p:nvSpPr>
          <p:cNvPr id="236" name="Rounded Rectangle 235">
            <a:hlinkClick r:id="" action="ppaction://noaction"/>
            <a:extLst>
              <a:ext uri="{FF2B5EF4-FFF2-40B4-BE49-F238E27FC236}">
                <a16:creationId xmlns:a16="http://schemas.microsoft.com/office/drawing/2014/main" id="{8D575754-6655-E41B-FC02-FF52C721FD22}"/>
              </a:ext>
            </a:extLst>
          </p:cNvPr>
          <p:cNvSpPr/>
          <p:nvPr userDrawn="1"/>
        </p:nvSpPr>
        <p:spPr bwMode="auto">
          <a:xfrm>
            <a:off x="2684491" y="4066370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Ongoing privilege management</a:t>
            </a:r>
          </a:p>
        </p:txBody>
      </p:sp>
      <p:sp>
        <p:nvSpPr>
          <p:cNvPr id="237" name="Rounded Rectangle 236">
            <a:hlinkClick r:id="" action="ppaction://noaction"/>
            <a:extLst>
              <a:ext uri="{FF2B5EF4-FFF2-40B4-BE49-F238E27FC236}">
                <a16:creationId xmlns:a16="http://schemas.microsoft.com/office/drawing/2014/main" id="{E6AE0B36-328A-973E-8D17-B079B1815C2C}"/>
              </a:ext>
            </a:extLst>
          </p:cNvPr>
          <p:cNvSpPr/>
          <p:nvPr userDrawn="1"/>
        </p:nvSpPr>
        <p:spPr bwMode="auto">
          <a:xfrm>
            <a:off x="7371461" y="2776568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Mobile apps</a:t>
            </a:r>
          </a:p>
        </p:txBody>
      </p:sp>
      <p:sp>
        <p:nvSpPr>
          <p:cNvPr id="238" name="Rounded Rectangle 237">
            <a:hlinkClick r:id="" action="ppaction://noaction"/>
            <a:extLst>
              <a:ext uri="{FF2B5EF4-FFF2-40B4-BE49-F238E27FC236}">
                <a16:creationId xmlns:a16="http://schemas.microsoft.com/office/drawing/2014/main" id="{8D14CBB7-2047-CED8-8DA4-92D06160261C}"/>
              </a:ext>
            </a:extLst>
          </p:cNvPr>
          <p:cNvSpPr/>
          <p:nvPr userDrawn="1"/>
        </p:nvSpPr>
        <p:spPr bwMode="auto">
          <a:xfrm>
            <a:off x="5032355" y="1856862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Coarse- and fine-grained </a:t>
            </a:r>
          </a:p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authorisation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control</a:t>
            </a:r>
          </a:p>
        </p:txBody>
      </p:sp>
      <p:sp>
        <p:nvSpPr>
          <p:cNvPr id="239" name="Rounded Rectangle 238">
            <a:hlinkClick r:id="" action="ppaction://noaction"/>
            <a:extLst>
              <a:ext uri="{FF2B5EF4-FFF2-40B4-BE49-F238E27FC236}">
                <a16:creationId xmlns:a16="http://schemas.microsoft.com/office/drawing/2014/main" id="{030C0B32-0E0F-74F9-42EB-AEA403A94DB1}"/>
              </a:ext>
            </a:extLst>
          </p:cNvPr>
          <p:cNvSpPr/>
          <p:nvPr userDrawn="1"/>
        </p:nvSpPr>
        <p:spPr bwMode="auto">
          <a:xfrm>
            <a:off x="9713578" y="1856862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Clinical/virtual desktops</a:t>
            </a:r>
          </a:p>
        </p:txBody>
      </p:sp>
      <p:sp>
        <p:nvSpPr>
          <p:cNvPr id="240" name="Rounded Rectangle 239">
            <a:hlinkClick r:id="" action="ppaction://noaction"/>
            <a:extLst>
              <a:ext uri="{FF2B5EF4-FFF2-40B4-BE49-F238E27FC236}">
                <a16:creationId xmlns:a16="http://schemas.microsoft.com/office/drawing/2014/main" id="{A55D49EE-2EA8-CF73-5B54-69784C645950}"/>
              </a:ext>
            </a:extLst>
          </p:cNvPr>
          <p:cNvSpPr/>
          <p:nvPr userDrawn="1"/>
        </p:nvSpPr>
        <p:spPr bwMode="auto">
          <a:xfrm>
            <a:off x="9713578" y="2787591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Medical devices</a:t>
            </a:r>
          </a:p>
        </p:txBody>
      </p:sp>
      <p:sp>
        <p:nvSpPr>
          <p:cNvPr id="241" name="Rounded Rectangle 240">
            <a:hlinkClick r:id="" action="ppaction://noaction"/>
            <a:extLst>
              <a:ext uri="{FF2B5EF4-FFF2-40B4-BE49-F238E27FC236}">
                <a16:creationId xmlns:a16="http://schemas.microsoft.com/office/drawing/2014/main" id="{E05D1B51-60AD-44FB-BB6F-C0BB5481D989}"/>
              </a:ext>
            </a:extLst>
          </p:cNvPr>
          <p:cNvSpPr/>
          <p:nvPr userDrawn="1"/>
        </p:nvSpPr>
        <p:spPr bwMode="auto">
          <a:xfrm>
            <a:off x="9713578" y="2327754"/>
            <a:ext cx="2125680" cy="39183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Shared mobile devices</a:t>
            </a:r>
          </a:p>
        </p:txBody>
      </p:sp>
      <p:sp>
        <p:nvSpPr>
          <p:cNvPr id="242" name="Rounded Rectangle 241">
            <a:hlinkClick r:id="" action="ppaction://noaction"/>
            <a:extLst>
              <a:ext uri="{FF2B5EF4-FFF2-40B4-BE49-F238E27FC236}">
                <a16:creationId xmlns:a16="http://schemas.microsoft.com/office/drawing/2014/main" id="{0BBA1657-6F91-3AD6-4159-DEA6C0091270}"/>
              </a:ext>
            </a:extLst>
          </p:cNvPr>
          <p:cNvSpPr/>
          <p:nvPr userDrawn="1"/>
        </p:nvSpPr>
        <p:spPr bwMode="auto">
          <a:xfrm>
            <a:off x="9713578" y="3253982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PAM and VPAM</a:t>
            </a:r>
          </a:p>
        </p:txBody>
      </p:sp>
      <p:sp>
        <p:nvSpPr>
          <p:cNvPr id="243" name="Healthcare and government standards">
            <a:hlinkClick r:id="" action="ppaction://noaction"/>
            <a:extLst>
              <a:ext uri="{FF2B5EF4-FFF2-40B4-BE49-F238E27FC236}">
                <a16:creationId xmlns:a16="http://schemas.microsoft.com/office/drawing/2014/main" id="{8C965CFE-8E8E-5FE9-F373-F1392842AC16}"/>
              </a:ext>
            </a:extLst>
          </p:cNvPr>
          <p:cNvSpPr/>
          <p:nvPr userDrawn="1"/>
        </p:nvSpPr>
        <p:spPr bwMode="auto">
          <a:xfrm>
            <a:off x="341439" y="1856862"/>
            <a:ext cx="212567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Healthcare and</a:t>
            </a:r>
          </a:p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government standards</a:t>
            </a:r>
          </a:p>
        </p:txBody>
      </p:sp>
      <p:sp>
        <p:nvSpPr>
          <p:cNvPr id="244" name="Rounded Rectangle 243">
            <a:hlinkClick r:id="" action="ppaction://noaction"/>
            <a:extLst>
              <a:ext uri="{FF2B5EF4-FFF2-40B4-BE49-F238E27FC236}">
                <a16:creationId xmlns:a16="http://schemas.microsoft.com/office/drawing/2014/main" id="{FDCE90E7-909D-5A0E-CB06-B4DD2B457A08}"/>
              </a:ext>
            </a:extLst>
          </p:cNvPr>
          <p:cNvSpPr/>
          <p:nvPr userDrawn="1"/>
        </p:nvSpPr>
        <p:spPr bwMode="auto">
          <a:xfrm>
            <a:off x="341439" y="2327127"/>
            <a:ext cx="212567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14377" fontAlgn="auto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Analytics and audit reports</a:t>
            </a:r>
          </a:p>
        </p:txBody>
      </p:sp>
      <p:sp>
        <p:nvSpPr>
          <p:cNvPr id="227" name="Rounded Rectangle 226">
            <a:hlinkClick r:id="" action="ppaction://noaction"/>
            <a:extLst>
              <a:ext uri="{FF2B5EF4-FFF2-40B4-BE49-F238E27FC236}">
                <a16:creationId xmlns:a16="http://schemas.microsoft.com/office/drawing/2014/main" id="{FE7BE3EA-B096-9E77-7F9D-6971F19E66A4}"/>
              </a:ext>
            </a:extLst>
          </p:cNvPr>
          <p:cNvSpPr/>
          <p:nvPr userDrawn="1"/>
        </p:nvSpPr>
        <p:spPr bwMode="auto">
          <a:xfrm>
            <a:off x="5032355" y="3589624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14377" fontAlgn="auto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Clinician identity proofing</a:t>
            </a:r>
          </a:p>
        </p:txBody>
      </p:sp>
      <p:sp>
        <p:nvSpPr>
          <p:cNvPr id="232" name="Rounded Rectangle 231">
            <a:hlinkClick r:id="" action="ppaction://noaction"/>
            <a:extLst>
              <a:ext uri="{FF2B5EF4-FFF2-40B4-BE49-F238E27FC236}">
                <a16:creationId xmlns:a16="http://schemas.microsoft.com/office/drawing/2014/main" id="{9890A416-92F8-942B-22E2-F91EE0822984}"/>
              </a:ext>
            </a:extLst>
          </p:cNvPr>
          <p:cNvSpPr/>
          <p:nvPr userDrawn="1"/>
        </p:nvSpPr>
        <p:spPr bwMode="auto">
          <a:xfrm>
            <a:off x="2684491" y="3589624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Non-human/service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account provisioning</a:t>
            </a:r>
          </a:p>
        </p:txBody>
      </p:sp>
      <p:sp>
        <p:nvSpPr>
          <p:cNvPr id="245" name="Rounded Rectangle 244">
            <a:hlinkClick r:id="" action="ppaction://noaction"/>
            <a:extLst>
              <a:ext uri="{FF2B5EF4-FFF2-40B4-BE49-F238E27FC236}">
                <a16:creationId xmlns:a16="http://schemas.microsoft.com/office/drawing/2014/main" id="{E41F7EDB-5974-AD24-660A-DFF3B442B2EC}"/>
              </a:ext>
            </a:extLst>
          </p:cNvPr>
          <p:cNvSpPr/>
          <p:nvPr userDrawn="1"/>
        </p:nvSpPr>
        <p:spPr bwMode="auto">
          <a:xfrm>
            <a:off x="341439" y="3139091"/>
            <a:ext cx="2132139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Anomaly detection</a:t>
            </a:r>
          </a:p>
        </p:txBody>
      </p:sp>
      <p:sp>
        <p:nvSpPr>
          <p:cNvPr id="246" name="Risk mitigation">
            <a:extLst>
              <a:ext uri="{FF2B5EF4-FFF2-40B4-BE49-F238E27FC236}">
                <a16:creationId xmlns:a16="http://schemas.microsoft.com/office/drawing/2014/main" id="{46A15828-6E3F-216E-5A27-1B007BBB67F0}"/>
              </a:ext>
            </a:extLst>
          </p:cNvPr>
          <p:cNvSpPr/>
          <p:nvPr userDrawn="1"/>
        </p:nvSpPr>
        <p:spPr bwMode="auto">
          <a:xfrm>
            <a:off x="337129" y="2868675"/>
            <a:ext cx="2060448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Risk mitigation</a:t>
            </a:r>
          </a:p>
        </p:txBody>
      </p:sp>
      <p:grpSp>
        <p:nvGrpSpPr>
          <p:cNvPr id="247" name="FairWarning trigger">
            <a:extLst>
              <a:ext uri="{FF2B5EF4-FFF2-40B4-BE49-F238E27FC236}">
                <a16:creationId xmlns:a16="http://schemas.microsoft.com/office/drawing/2014/main" id="{CD0358DD-2652-DB5D-E396-234F3FDD339E}"/>
              </a:ext>
            </a:extLst>
          </p:cNvPr>
          <p:cNvGrpSpPr/>
          <p:nvPr userDrawn="1"/>
        </p:nvGrpSpPr>
        <p:grpSpPr>
          <a:xfrm>
            <a:off x="4742343" y="5716856"/>
            <a:ext cx="727373" cy="510684"/>
            <a:chOff x="7694036" y="4460771"/>
            <a:chExt cx="545530" cy="383013"/>
          </a:xfrm>
        </p:grpSpPr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DC19F720-C1B4-BC11-BAE2-1B9F4C9F1FDD}"/>
                </a:ext>
              </a:extLst>
            </p:cNvPr>
            <p:cNvSpPr/>
            <p:nvPr/>
          </p:nvSpPr>
          <p:spPr bwMode="auto">
            <a:xfrm>
              <a:off x="7760461" y="4460771"/>
              <a:ext cx="377190" cy="150876"/>
            </a:xfrm>
            <a:prstGeom prst="rect">
              <a:avLst/>
            </a:prstGeom>
            <a:solidFill>
              <a:srgbClr val="4E823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9FD5E058-5CD8-9DCD-691C-74B2795BB908}"/>
                </a:ext>
              </a:extLst>
            </p:cNvPr>
            <p:cNvSpPr/>
            <p:nvPr/>
          </p:nvSpPr>
          <p:spPr bwMode="auto">
            <a:xfrm>
              <a:off x="7694036" y="4609329"/>
              <a:ext cx="545530" cy="234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Risk analytics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and intelligence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FairWarning</a:t>
              </a: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SecureLink</a:t>
              </a: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Privacy Monitor</a:t>
              </a:r>
            </a:p>
          </p:txBody>
        </p:sp>
      </p:grpSp>
      <p:grpSp>
        <p:nvGrpSpPr>
          <p:cNvPr id="303" name="Multiple products TRIGGER">
            <a:extLst>
              <a:ext uri="{FF2B5EF4-FFF2-40B4-BE49-F238E27FC236}">
                <a16:creationId xmlns:a16="http://schemas.microsoft.com/office/drawing/2014/main" id="{23FC6CBF-E0FC-326D-7E1F-9B1F40F54DC9}"/>
              </a:ext>
            </a:extLst>
          </p:cNvPr>
          <p:cNvGrpSpPr/>
          <p:nvPr userDrawn="1"/>
        </p:nvGrpSpPr>
        <p:grpSpPr>
          <a:xfrm>
            <a:off x="7829745" y="5723801"/>
            <a:ext cx="915143" cy="560130"/>
            <a:chOff x="7829745" y="5723801"/>
            <a:chExt cx="915143" cy="560130"/>
          </a:xfrm>
        </p:grpSpPr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5431C0F4-C087-1271-D34C-4AEB899A0569}"/>
                </a:ext>
              </a:extLst>
            </p:cNvPr>
            <p:cNvSpPr/>
            <p:nvPr/>
          </p:nvSpPr>
          <p:spPr bwMode="auto">
            <a:xfrm>
              <a:off x="7908796" y="5723801"/>
              <a:ext cx="502920" cy="201168"/>
            </a:xfrm>
            <a:prstGeom prst="rect">
              <a:avLst/>
            </a:prstGeom>
            <a:solidFill>
              <a:srgbClr val="949598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Multiple Imprivata products">
              <a:hlinkClick r:id="" action="ppaction://noaction"/>
              <a:extLst>
                <a:ext uri="{FF2B5EF4-FFF2-40B4-BE49-F238E27FC236}">
                  <a16:creationId xmlns:a16="http://schemas.microsoft.com/office/drawing/2014/main" id="{F4D242BD-94C7-6C79-DA3E-AB569E68AF64}"/>
                </a:ext>
              </a:extLst>
            </p:cNvPr>
            <p:cNvSpPr txBox="1"/>
            <p:nvPr userDrawn="1"/>
          </p:nvSpPr>
          <p:spPr bwMode="auto">
            <a:xfrm>
              <a:off x="7829745" y="5940007"/>
              <a:ext cx="915143" cy="343924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60960" tIns="48768" rIns="60960" rtlCol="0" anchor="t" anchorCtr="0">
              <a:sp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Multiple Imprivata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products</a:t>
              </a:r>
            </a:p>
          </p:txBody>
        </p:sp>
      </p:grpSp>
      <p:grpSp>
        <p:nvGrpSpPr>
          <p:cNvPr id="271" name="PAM trigger">
            <a:extLst>
              <a:ext uri="{FF2B5EF4-FFF2-40B4-BE49-F238E27FC236}">
                <a16:creationId xmlns:a16="http://schemas.microsoft.com/office/drawing/2014/main" id="{757330CC-162B-F43B-455A-63F61E6DBB11}"/>
              </a:ext>
            </a:extLst>
          </p:cNvPr>
          <p:cNvGrpSpPr/>
          <p:nvPr userDrawn="1"/>
        </p:nvGrpSpPr>
        <p:grpSpPr>
          <a:xfrm>
            <a:off x="5642287" y="5720509"/>
            <a:ext cx="727373" cy="510256"/>
            <a:chOff x="7694036" y="4467153"/>
            <a:chExt cx="545530" cy="382692"/>
          </a:xfrm>
        </p:grpSpPr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B04085DE-D05B-C687-50A3-0476AB6948EC}"/>
                </a:ext>
              </a:extLst>
            </p:cNvPr>
            <p:cNvSpPr/>
            <p:nvPr/>
          </p:nvSpPr>
          <p:spPr bwMode="auto">
            <a:xfrm>
              <a:off x="7760461" y="4467153"/>
              <a:ext cx="377190" cy="150876"/>
            </a:xfrm>
            <a:prstGeom prst="rect">
              <a:avLst/>
            </a:prstGeom>
            <a:solidFill>
              <a:srgbClr val="F1B48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2E2413F8-CBD8-FD96-3098-583197BD26FF}"/>
                </a:ext>
              </a:extLst>
            </p:cNvPr>
            <p:cNvSpPr/>
            <p:nvPr/>
          </p:nvSpPr>
          <p:spPr bwMode="auto">
            <a:xfrm>
              <a:off x="7694036" y="4615390"/>
              <a:ext cx="545530" cy="234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PAM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Privileged Access</a:t>
              </a:r>
              <a:b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Management</a:t>
              </a:r>
            </a:p>
          </p:txBody>
        </p:sp>
      </p:grpSp>
      <p:grpSp>
        <p:nvGrpSpPr>
          <p:cNvPr id="274" name="SecureLink trigger">
            <a:extLst>
              <a:ext uri="{FF2B5EF4-FFF2-40B4-BE49-F238E27FC236}">
                <a16:creationId xmlns:a16="http://schemas.microsoft.com/office/drawing/2014/main" id="{926C589E-A141-AF30-3641-B3A6EA25734C}"/>
              </a:ext>
            </a:extLst>
          </p:cNvPr>
          <p:cNvGrpSpPr/>
          <p:nvPr userDrawn="1"/>
        </p:nvGrpSpPr>
        <p:grpSpPr>
          <a:xfrm>
            <a:off x="6559610" y="5720504"/>
            <a:ext cx="1008997" cy="510252"/>
            <a:chOff x="4434962" y="4386299"/>
            <a:chExt cx="756748" cy="382689"/>
          </a:xfrm>
        </p:grpSpPr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6F5DFEF5-B428-C9C7-40AA-EC67CC2B9E88}"/>
                </a:ext>
              </a:extLst>
            </p:cNvPr>
            <p:cNvSpPr/>
            <p:nvPr userDrawn="1"/>
          </p:nvSpPr>
          <p:spPr bwMode="auto">
            <a:xfrm>
              <a:off x="4501388" y="4386299"/>
              <a:ext cx="377190" cy="150876"/>
            </a:xfrm>
            <a:prstGeom prst="rect">
              <a:avLst/>
            </a:prstGeom>
            <a:solidFill>
              <a:srgbClr val="387FA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710A3006-A3FD-1313-2FFD-231654BD292C}"/>
                </a:ext>
              </a:extLst>
            </p:cNvPr>
            <p:cNvSpPr/>
            <p:nvPr userDrawn="1"/>
          </p:nvSpPr>
          <p:spPr bwMode="auto">
            <a:xfrm>
              <a:off x="4434962" y="4534533"/>
              <a:ext cx="756748" cy="234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1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VPAM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 err="1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SecureLink</a:t>
              </a: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 Enterprise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Access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 b="0" i="0" kern="120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  <a:cs typeface="+mn-cs"/>
              </a:endParaRP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 err="1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SecureLink</a:t>
              </a: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 Customer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Connect</a:t>
              </a: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Column guides" hidden="1">
            <a:extLst>
              <a:ext uri="{FF2B5EF4-FFF2-40B4-BE49-F238E27FC236}">
                <a16:creationId xmlns:a16="http://schemas.microsoft.com/office/drawing/2014/main" id="{78121E0B-E8FA-1AD0-2060-FA6AA168F142}"/>
              </a:ext>
            </a:extLst>
          </p:cNvPr>
          <p:cNvGrpSpPr/>
          <p:nvPr userDrawn="1"/>
        </p:nvGrpSpPr>
        <p:grpSpPr>
          <a:xfrm>
            <a:off x="-3052" y="16016"/>
            <a:ext cx="12195052" cy="6887437"/>
            <a:chOff x="-3052" y="16016"/>
            <a:chExt cx="12195052" cy="688743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2AFF80-EC70-5A85-F3BF-871913A003D7}"/>
                </a:ext>
              </a:extLst>
            </p:cNvPr>
            <p:cNvSpPr/>
            <p:nvPr userDrawn="1"/>
          </p:nvSpPr>
          <p:spPr>
            <a:xfrm>
              <a:off x="-3052" y="30040"/>
              <a:ext cx="344491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6B46040-7607-BC5C-511D-33FB6D1B094F}"/>
                </a:ext>
              </a:extLst>
            </p:cNvPr>
            <p:cNvSpPr/>
            <p:nvPr userDrawn="1"/>
          </p:nvSpPr>
          <p:spPr>
            <a:xfrm>
              <a:off x="11847509" y="16016"/>
              <a:ext cx="344491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736FBFE-EE98-B3B1-2F1D-6AF968BE4AB1}"/>
                </a:ext>
              </a:extLst>
            </p:cNvPr>
            <p:cNvSpPr/>
            <p:nvPr userDrawn="1"/>
          </p:nvSpPr>
          <p:spPr>
            <a:xfrm>
              <a:off x="2475369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3E6725-0164-A83A-4948-7B74BC46FE52}"/>
                </a:ext>
              </a:extLst>
            </p:cNvPr>
            <p:cNvSpPr/>
            <p:nvPr userDrawn="1"/>
          </p:nvSpPr>
          <p:spPr>
            <a:xfrm>
              <a:off x="4818404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7E918C-C74C-3FAD-217E-726BAF78E3AC}"/>
                </a:ext>
              </a:extLst>
            </p:cNvPr>
            <p:cNvSpPr/>
            <p:nvPr userDrawn="1"/>
          </p:nvSpPr>
          <p:spPr>
            <a:xfrm>
              <a:off x="7161439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3E96DA-7814-989C-3E17-598C9DED8CC2}"/>
                </a:ext>
              </a:extLst>
            </p:cNvPr>
            <p:cNvSpPr/>
            <p:nvPr userDrawn="1"/>
          </p:nvSpPr>
          <p:spPr>
            <a:xfrm>
              <a:off x="9504474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Row guides" hidden="1">
            <a:extLst>
              <a:ext uri="{FF2B5EF4-FFF2-40B4-BE49-F238E27FC236}">
                <a16:creationId xmlns:a16="http://schemas.microsoft.com/office/drawing/2014/main" id="{41EABF59-9055-C181-599A-B0A693933228}"/>
              </a:ext>
            </a:extLst>
          </p:cNvPr>
          <p:cNvGrpSpPr/>
          <p:nvPr userDrawn="1"/>
        </p:nvGrpSpPr>
        <p:grpSpPr>
          <a:xfrm>
            <a:off x="352742" y="1773841"/>
            <a:ext cx="11712285" cy="3216032"/>
            <a:chOff x="352742" y="1773841"/>
            <a:chExt cx="11712285" cy="32160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60C0824-7A35-7963-6A40-EAE31B03C98D}"/>
                </a:ext>
              </a:extLst>
            </p:cNvPr>
            <p:cNvSpPr/>
            <p:nvPr userDrawn="1"/>
          </p:nvSpPr>
          <p:spPr>
            <a:xfrm>
              <a:off x="352742" y="2245080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CE5F7C7-BAFD-7C59-78C9-0D61F81DBEE4}"/>
                </a:ext>
              </a:extLst>
            </p:cNvPr>
            <p:cNvSpPr/>
            <p:nvPr userDrawn="1"/>
          </p:nvSpPr>
          <p:spPr>
            <a:xfrm>
              <a:off x="352742" y="2713319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DAE44A3-8D16-FE4A-FFAB-635AFF2334B2}"/>
                </a:ext>
              </a:extLst>
            </p:cNvPr>
            <p:cNvSpPr/>
            <p:nvPr userDrawn="1"/>
          </p:nvSpPr>
          <p:spPr>
            <a:xfrm>
              <a:off x="352742" y="1773841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76D196C-96EF-96D9-79A3-9DC9038171C5}"/>
                </a:ext>
              </a:extLst>
            </p:cNvPr>
            <p:cNvSpPr/>
            <p:nvPr userDrawn="1"/>
          </p:nvSpPr>
          <p:spPr>
            <a:xfrm>
              <a:off x="352742" y="3173931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1C16368-2111-6A9E-DC38-10876300C628}"/>
                </a:ext>
              </a:extLst>
            </p:cNvPr>
            <p:cNvSpPr/>
            <p:nvPr userDrawn="1"/>
          </p:nvSpPr>
          <p:spPr>
            <a:xfrm>
              <a:off x="358689" y="3980969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9EC6F90-3916-AAFA-2AA2-AEA76E4F4FDB}"/>
                </a:ext>
              </a:extLst>
            </p:cNvPr>
            <p:cNvSpPr/>
            <p:nvPr userDrawn="1"/>
          </p:nvSpPr>
          <p:spPr>
            <a:xfrm>
              <a:off x="352742" y="3520937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BA46681-0C97-6380-C9D3-FA251006477A}"/>
                </a:ext>
              </a:extLst>
            </p:cNvPr>
            <p:cNvSpPr/>
            <p:nvPr userDrawn="1"/>
          </p:nvSpPr>
          <p:spPr>
            <a:xfrm>
              <a:off x="358689" y="4452427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600BB5C-548D-FF1D-3CCD-10EB2124A6A3}"/>
                </a:ext>
              </a:extLst>
            </p:cNvPr>
            <p:cNvSpPr/>
            <p:nvPr userDrawn="1"/>
          </p:nvSpPr>
          <p:spPr>
            <a:xfrm>
              <a:off x="358689" y="4907577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Freeform 36">
            <a:extLst>
              <a:ext uri="{FF2B5EF4-FFF2-40B4-BE49-F238E27FC236}">
                <a16:creationId xmlns:a16="http://schemas.microsoft.com/office/drawing/2014/main" id="{7F6CB21F-2BAF-DF36-8C6F-BA59EDD5745E}"/>
              </a:ext>
            </a:extLst>
          </p:cNvPr>
          <p:cNvSpPr/>
          <p:nvPr userDrawn="1"/>
        </p:nvSpPr>
        <p:spPr>
          <a:xfrm flipH="1">
            <a:off x="2164992" y="2327301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67" name="Freeform 166">
            <a:extLst>
              <a:ext uri="{FF2B5EF4-FFF2-40B4-BE49-F238E27FC236}">
                <a16:creationId xmlns:a16="http://schemas.microsoft.com/office/drawing/2014/main" id="{9F7C79F4-59C1-57B5-F209-8B9FBB851A85}"/>
              </a:ext>
            </a:extLst>
          </p:cNvPr>
          <p:cNvSpPr/>
          <p:nvPr userDrawn="1"/>
        </p:nvSpPr>
        <p:spPr>
          <a:xfrm flipH="1">
            <a:off x="2164992" y="4069606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68" name="Freeform 167">
            <a:extLst>
              <a:ext uri="{FF2B5EF4-FFF2-40B4-BE49-F238E27FC236}">
                <a16:creationId xmlns:a16="http://schemas.microsoft.com/office/drawing/2014/main" id="{10A56A60-F1A3-88FB-A0AA-4E661ECD3C91}"/>
              </a:ext>
            </a:extLst>
          </p:cNvPr>
          <p:cNvSpPr/>
          <p:nvPr userDrawn="1"/>
        </p:nvSpPr>
        <p:spPr>
          <a:xfrm flipH="1">
            <a:off x="6854018" y="2787592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69" name="Freeform 168">
            <a:extLst>
              <a:ext uri="{FF2B5EF4-FFF2-40B4-BE49-F238E27FC236}">
                <a16:creationId xmlns:a16="http://schemas.microsoft.com/office/drawing/2014/main" id="{73054442-805A-9B78-F711-F0C545065724}"/>
              </a:ext>
            </a:extLst>
          </p:cNvPr>
          <p:cNvSpPr/>
          <p:nvPr userDrawn="1"/>
        </p:nvSpPr>
        <p:spPr>
          <a:xfrm flipH="1">
            <a:off x="6854018" y="3591300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0E57AE28-2350-C50F-30E9-80B7A22B6139}"/>
              </a:ext>
            </a:extLst>
          </p:cNvPr>
          <p:cNvSpPr/>
          <p:nvPr userDrawn="1"/>
        </p:nvSpPr>
        <p:spPr>
          <a:xfrm flipH="1">
            <a:off x="6854018" y="4067750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4" name="Freeform 173">
            <a:extLst>
              <a:ext uri="{FF2B5EF4-FFF2-40B4-BE49-F238E27FC236}">
                <a16:creationId xmlns:a16="http://schemas.microsoft.com/office/drawing/2014/main" id="{296478C9-48E9-9B0C-BD70-DCB807AA26EA}"/>
              </a:ext>
            </a:extLst>
          </p:cNvPr>
          <p:cNvSpPr/>
          <p:nvPr userDrawn="1"/>
        </p:nvSpPr>
        <p:spPr>
          <a:xfrm flipH="1">
            <a:off x="9197770" y="4536524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6" name="Freeform 175">
            <a:extLst>
              <a:ext uri="{FF2B5EF4-FFF2-40B4-BE49-F238E27FC236}">
                <a16:creationId xmlns:a16="http://schemas.microsoft.com/office/drawing/2014/main" id="{D06D4251-7E36-16AB-D3D2-B8232F805278}"/>
              </a:ext>
            </a:extLst>
          </p:cNvPr>
          <p:cNvSpPr/>
          <p:nvPr userDrawn="1"/>
        </p:nvSpPr>
        <p:spPr>
          <a:xfrm flipH="1">
            <a:off x="11538217" y="4996590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7" name="Freeform 176">
            <a:extLst>
              <a:ext uri="{FF2B5EF4-FFF2-40B4-BE49-F238E27FC236}">
                <a16:creationId xmlns:a16="http://schemas.microsoft.com/office/drawing/2014/main" id="{FED3AB68-41D8-47BD-5D67-83240D2F437E}"/>
              </a:ext>
            </a:extLst>
          </p:cNvPr>
          <p:cNvSpPr/>
          <p:nvPr userDrawn="1"/>
        </p:nvSpPr>
        <p:spPr>
          <a:xfrm flipH="1">
            <a:off x="11538217" y="2785337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8" name="Freeform 177">
            <a:extLst>
              <a:ext uri="{FF2B5EF4-FFF2-40B4-BE49-F238E27FC236}">
                <a16:creationId xmlns:a16="http://schemas.microsoft.com/office/drawing/2014/main" id="{6B2A510C-E404-D242-923C-DE9D44F7CB3C}"/>
              </a:ext>
            </a:extLst>
          </p:cNvPr>
          <p:cNvSpPr/>
          <p:nvPr userDrawn="1"/>
        </p:nvSpPr>
        <p:spPr>
          <a:xfrm flipH="1">
            <a:off x="11538217" y="1858823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grpSp>
        <p:nvGrpSpPr>
          <p:cNvPr id="180" name="TRIGGER - All products">
            <a:extLst>
              <a:ext uri="{FF2B5EF4-FFF2-40B4-BE49-F238E27FC236}">
                <a16:creationId xmlns:a16="http://schemas.microsoft.com/office/drawing/2014/main" id="{23B167D2-C7F4-5CE7-072F-E3F0667DE7C4}"/>
              </a:ext>
            </a:extLst>
          </p:cNvPr>
          <p:cNvGrpSpPr/>
          <p:nvPr userDrawn="1"/>
        </p:nvGrpSpPr>
        <p:grpSpPr>
          <a:xfrm>
            <a:off x="10474692" y="5704797"/>
            <a:ext cx="838884" cy="192360"/>
            <a:chOff x="11133261" y="5920583"/>
            <a:chExt cx="838884" cy="192360"/>
          </a:xfrm>
        </p:grpSpPr>
        <p:sp>
          <p:nvSpPr>
            <p:cNvPr id="181" name="Cross 180">
              <a:extLst>
                <a:ext uri="{FF2B5EF4-FFF2-40B4-BE49-F238E27FC236}">
                  <a16:creationId xmlns:a16="http://schemas.microsoft.com/office/drawing/2014/main" id="{1570C83F-BDDC-EE27-1141-E6ABC287A8B5}"/>
                </a:ext>
              </a:extLst>
            </p:cNvPr>
            <p:cNvSpPr/>
            <p:nvPr/>
          </p:nvSpPr>
          <p:spPr>
            <a:xfrm>
              <a:off x="11133261" y="5957632"/>
              <a:ext cx="146720" cy="146720"/>
            </a:xfrm>
            <a:prstGeom prst="plus">
              <a:avLst>
                <a:gd name="adj" fmla="val 39474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7506F978-A11B-73DE-8B7A-714BA466ED98}"/>
                </a:ext>
              </a:extLst>
            </p:cNvPr>
            <p:cNvSpPr txBox="1"/>
            <p:nvPr/>
          </p:nvSpPr>
          <p:spPr>
            <a:xfrm>
              <a:off x="11277152" y="5920583"/>
              <a:ext cx="694993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0">
                  <a:solidFill>
                    <a:schemeClr val="tx2">
                      <a:lumMod val="50000"/>
                    </a:schemeClr>
                  </a:solidFill>
                </a:rPr>
                <a:t>All products</a:t>
              </a:r>
            </a:p>
          </p:txBody>
        </p:sp>
      </p:grpSp>
      <p:grpSp>
        <p:nvGrpSpPr>
          <p:cNvPr id="251" name="TRIGGER - Reset">
            <a:extLst>
              <a:ext uri="{FF2B5EF4-FFF2-40B4-BE49-F238E27FC236}">
                <a16:creationId xmlns:a16="http://schemas.microsoft.com/office/drawing/2014/main" id="{3D06EF4C-7AE4-AECA-49F8-7BA08BF2E799}"/>
              </a:ext>
            </a:extLst>
          </p:cNvPr>
          <p:cNvGrpSpPr/>
          <p:nvPr userDrawn="1"/>
        </p:nvGrpSpPr>
        <p:grpSpPr>
          <a:xfrm>
            <a:off x="11373268" y="5704797"/>
            <a:ext cx="547261" cy="192360"/>
            <a:chOff x="11152050" y="6202419"/>
            <a:chExt cx="547261" cy="192360"/>
          </a:xfrm>
        </p:grpSpPr>
        <p:sp>
          <p:nvSpPr>
            <p:cNvPr id="277" name="Cross 276">
              <a:extLst>
                <a:ext uri="{FF2B5EF4-FFF2-40B4-BE49-F238E27FC236}">
                  <a16:creationId xmlns:a16="http://schemas.microsoft.com/office/drawing/2014/main" id="{6E2AE4F0-BBDB-D89E-AFA7-EE6554AAA804}"/>
                </a:ext>
              </a:extLst>
            </p:cNvPr>
            <p:cNvSpPr/>
            <p:nvPr/>
          </p:nvSpPr>
          <p:spPr>
            <a:xfrm rot="2700000">
              <a:off x="11152050" y="6217889"/>
              <a:ext cx="146720" cy="146720"/>
            </a:xfrm>
            <a:prstGeom prst="plus">
              <a:avLst>
                <a:gd name="adj" fmla="val 39474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9037BDF1-6987-DFC0-6FA0-297FABB6486C}"/>
                </a:ext>
              </a:extLst>
            </p:cNvPr>
            <p:cNvSpPr txBox="1"/>
            <p:nvPr/>
          </p:nvSpPr>
          <p:spPr>
            <a:xfrm>
              <a:off x="11289679" y="6202419"/>
              <a:ext cx="409632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0">
                  <a:solidFill>
                    <a:schemeClr val="tx2">
                      <a:lumMod val="50000"/>
                    </a:schemeClr>
                  </a:solidFill>
                </a:rPr>
                <a:t>Reset</a:t>
              </a:r>
            </a:p>
          </p:txBody>
        </p:sp>
      </p:grp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12F7B95D-CF7E-B72D-FAD0-97A2D6584B2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0220245" y="5582584"/>
            <a:ext cx="0" cy="583552"/>
          </a:xfrm>
          <a:prstGeom prst="line">
            <a:avLst/>
          </a:prstGeom>
          <a:solidFill>
            <a:srgbClr val="AE168E"/>
          </a:solidFill>
          <a:ln w="12700" cap="sq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9235E093-71E6-1D46-CF2F-5E4D353CBBB6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7702752" y="5582584"/>
            <a:ext cx="0" cy="583552"/>
          </a:xfrm>
          <a:prstGeom prst="line">
            <a:avLst/>
          </a:prstGeom>
          <a:solidFill>
            <a:srgbClr val="AE168E"/>
          </a:solidFill>
          <a:ln w="12700" cap="sq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04" name="TRIGGER: Healthcare">
            <a:extLst>
              <a:ext uri="{FF2B5EF4-FFF2-40B4-BE49-F238E27FC236}">
                <a16:creationId xmlns:a16="http://schemas.microsoft.com/office/drawing/2014/main" id="{7E428E9A-741B-F804-9608-80F6F498D3BF}"/>
              </a:ext>
            </a:extLst>
          </p:cNvPr>
          <p:cNvGrpSpPr/>
          <p:nvPr userDrawn="1"/>
        </p:nvGrpSpPr>
        <p:grpSpPr>
          <a:xfrm>
            <a:off x="9436135" y="5723801"/>
            <a:ext cx="617477" cy="402412"/>
            <a:chOff x="9436135" y="5723801"/>
            <a:chExt cx="617477" cy="402412"/>
          </a:xfrm>
        </p:grpSpPr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2365A8FC-4CBD-5563-B263-DA37E1C6296E}"/>
                </a:ext>
              </a:extLst>
            </p:cNvPr>
            <p:cNvSpPr txBox="1"/>
            <p:nvPr userDrawn="1"/>
          </p:nvSpPr>
          <p:spPr>
            <a:xfrm>
              <a:off x="9436135" y="5926158"/>
              <a:ext cx="61747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/>
                <a:t>Healthcare</a:t>
              </a: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1241FA7F-F1E5-AFFC-176A-549B9EF683EB}"/>
                </a:ext>
              </a:extLst>
            </p:cNvPr>
            <p:cNvSpPr/>
            <p:nvPr userDrawn="1"/>
          </p:nvSpPr>
          <p:spPr bwMode="auto">
            <a:xfrm>
              <a:off x="9523465" y="5723801"/>
              <a:ext cx="502920" cy="201168"/>
            </a:xfrm>
            <a:prstGeom prst="rect">
              <a:avLst/>
            </a:prstGeom>
            <a:solidFill>
              <a:srgbClr val="0E74A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B2CC4C24-7C4D-1008-2A67-2794194C1CAB}"/>
              </a:ext>
            </a:extLst>
          </p:cNvPr>
          <p:cNvSpPr txBox="1"/>
          <p:nvPr userDrawn="1"/>
        </p:nvSpPr>
        <p:spPr>
          <a:xfrm>
            <a:off x="8653316" y="5918591"/>
            <a:ext cx="5501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/>
              <a:t>Microsoft</a:t>
            </a: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743F6C25-2180-3A98-F4A2-6C203728985F}"/>
              </a:ext>
            </a:extLst>
          </p:cNvPr>
          <p:cNvSpPr/>
          <p:nvPr userDrawn="1"/>
        </p:nvSpPr>
        <p:spPr>
          <a:xfrm>
            <a:off x="341439" y="941216"/>
            <a:ext cx="11505049" cy="5746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2FD751CA-F822-D4E3-9C34-6075A7A8C867}"/>
              </a:ext>
            </a:extLst>
          </p:cNvPr>
          <p:cNvSpPr/>
          <p:nvPr userDrawn="1"/>
        </p:nvSpPr>
        <p:spPr bwMode="auto">
          <a:xfrm>
            <a:off x="346418" y="957841"/>
            <a:ext cx="2212848" cy="5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GOVERNANCE AND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AC31C69-B436-3654-A36C-31F56C0DFE8A}"/>
              </a:ext>
            </a:extLst>
          </p:cNvPr>
          <p:cNvSpPr/>
          <p:nvPr userDrawn="1"/>
        </p:nvSpPr>
        <p:spPr bwMode="auto">
          <a:xfrm>
            <a:off x="7269658" y="960806"/>
            <a:ext cx="4569597" cy="54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AUTHENTICATION AND ACCESS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C75A7EEF-B275-3ABB-DDB0-0915F2558D86}"/>
              </a:ext>
            </a:extLst>
          </p:cNvPr>
          <p:cNvSpPr/>
          <p:nvPr userDrawn="1"/>
        </p:nvSpPr>
        <p:spPr bwMode="auto">
          <a:xfrm>
            <a:off x="2645974" y="957841"/>
            <a:ext cx="2282592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6096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MANAGEMENT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83FBFDC5-9A9B-0F46-152E-94D34353994B}"/>
              </a:ext>
            </a:extLst>
          </p:cNvPr>
          <p:cNvSpPr/>
          <p:nvPr userDrawn="1"/>
        </p:nvSpPr>
        <p:spPr bwMode="auto">
          <a:xfrm>
            <a:off x="4984337" y="959384"/>
            <a:ext cx="2273321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AUTHORISATION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F862C78C-E2DF-4EC1-4363-FFBFA9915E88}"/>
              </a:ext>
            </a:extLst>
          </p:cNvPr>
          <p:cNvGrpSpPr/>
          <p:nvPr userDrawn="1"/>
        </p:nvGrpSpPr>
        <p:grpSpPr>
          <a:xfrm>
            <a:off x="2575047" y="939976"/>
            <a:ext cx="4694351" cy="4627741"/>
            <a:chOff x="2575047" y="1508296"/>
            <a:chExt cx="4694351" cy="583552"/>
          </a:xfrm>
        </p:grpSpPr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028DA994-49A9-E04E-D84C-B528B0E43B81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7269398" y="1508296"/>
              <a:ext cx="0" cy="583552"/>
            </a:xfrm>
            <a:prstGeom prst="line">
              <a:avLst/>
            </a:prstGeom>
            <a:solidFill>
              <a:srgbClr val="AE168E"/>
            </a:solidFill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6A7520F6-1165-D7BD-FE3D-64A4860B9E04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4928396" y="1508296"/>
              <a:ext cx="0" cy="583552"/>
            </a:xfrm>
            <a:prstGeom prst="line">
              <a:avLst/>
            </a:prstGeom>
            <a:solidFill>
              <a:srgbClr val="AE168E"/>
            </a:solidFill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F4FEA749-CEFB-79DD-1C54-92F4BD31054E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2575047" y="1508296"/>
              <a:ext cx="0" cy="583552"/>
            </a:xfrm>
            <a:prstGeom prst="line">
              <a:avLst/>
            </a:prstGeom>
            <a:solidFill>
              <a:srgbClr val="AE168E"/>
            </a:solidFill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B8E0407-5304-462F-CC78-1A00399BD3FE}"/>
              </a:ext>
            </a:extLst>
          </p:cNvPr>
          <p:cNvSpPr/>
          <p:nvPr userDrawn="1"/>
        </p:nvSpPr>
        <p:spPr>
          <a:xfrm>
            <a:off x="7372441" y="3462598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hlinkClick r:id="" action="ppaction://noaction"/>
            <a:extLst>
              <a:ext uri="{FF2B5EF4-FFF2-40B4-BE49-F238E27FC236}">
                <a16:creationId xmlns:a16="http://schemas.microsoft.com/office/drawing/2014/main" id="{2A94BC9B-6096-95AD-21F2-E73054FF205F}"/>
              </a:ext>
            </a:extLst>
          </p:cNvPr>
          <p:cNvSpPr/>
          <p:nvPr userDrawn="1"/>
        </p:nvSpPr>
        <p:spPr bwMode="auto">
          <a:xfrm>
            <a:off x="7371029" y="3238484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National systems</a:t>
            </a:r>
          </a:p>
        </p:txBody>
      </p:sp>
      <p:sp>
        <p:nvSpPr>
          <p:cNvPr id="10" name="H - National systems">
            <a:extLst>
              <a:ext uri="{FF2B5EF4-FFF2-40B4-BE49-F238E27FC236}">
                <a16:creationId xmlns:a16="http://schemas.microsoft.com/office/drawing/2014/main" id="{1886675E-7C58-83D2-5BE8-BA19750EA221}"/>
              </a:ext>
            </a:extLst>
          </p:cNvPr>
          <p:cNvSpPr/>
          <p:nvPr userDrawn="1"/>
        </p:nvSpPr>
        <p:spPr>
          <a:xfrm flipH="1">
            <a:off x="9191668" y="3242088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90705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3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3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3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8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19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19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19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20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20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21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21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9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3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4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4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5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5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5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9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6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3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6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6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5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9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3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7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1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2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5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6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7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9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0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3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7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1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1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5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1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2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9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2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1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2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3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7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9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1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2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3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7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9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1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2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73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4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77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8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2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8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8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89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0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9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97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01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0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09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1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39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0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2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43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4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6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4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6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6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8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83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6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87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0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0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0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0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3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5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7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2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8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2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4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0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2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3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4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5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5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9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6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1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3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6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6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1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7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5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7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9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80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1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8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8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9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2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3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4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9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0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7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1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2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3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2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9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3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3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7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3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9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1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42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3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5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46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5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3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5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5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7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5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9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1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62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5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6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7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1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3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7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5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7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7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9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8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3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8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7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9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3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5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9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3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3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5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7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736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7" fill="hold">
                      <p:stCondLst>
                        <p:cond delay="0"/>
                      </p:stCondLst>
                      <p:childTnLst>
                        <p:par>
                          <p:cTn id="738" fill="hold">
                            <p:stCondLst>
                              <p:cond delay="0"/>
                            </p:stCondLst>
                            <p:childTnLst>
                              <p:par>
                                <p:cTn id="7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4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4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49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5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57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6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6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69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7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7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9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6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8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1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9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9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80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0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8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0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1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1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1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23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4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2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8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9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2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43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4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47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8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5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5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5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2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63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4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6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67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0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7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6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0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0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9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7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919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0" fill="hold">
                      <p:stCondLst>
                        <p:cond delay="0"/>
                      </p:stCondLst>
                      <p:childTnLst>
                        <p:par>
                          <p:cTn id="921" fill="hold">
                            <p:stCondLst>
                              <p:cond delay="0"/>
                            </p:stCondLst>
                            <p:childTnLst>
                              <p:par>
                                <p:cTn id="9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3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24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5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7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28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9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1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32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3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3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7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9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4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1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4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6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4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9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1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4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6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7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9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6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6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7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6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9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7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3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7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7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9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8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1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3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8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8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1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9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5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9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9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00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0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7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0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1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1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3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1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9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2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2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7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2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9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1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32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3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5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3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7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9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4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1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3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44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5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7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48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9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5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5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56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7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5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9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1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3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5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6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7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9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6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9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2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4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6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8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1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3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5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9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3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4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9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1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4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5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9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1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3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4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9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1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3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5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4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6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1148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9" fill="hold">
                      <p:stCondLst>
                        <p:cond delay="0"/>
                      </p:stCondLst>
                      <p:childTnLst>
                        <p:par>
                          <p:cTn id="1150" fill="hold">
                            <p:stCondLst>
                              <p:cond delay="0"/>
                            </p:stCondLst>
                            <p:childTnLst>
                              <p:par>
                                <p:cTn id="11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5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5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1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2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65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7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8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6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2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7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8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8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8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8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9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9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0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0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0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1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1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2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4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25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6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2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33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3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4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4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5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5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0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61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4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6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6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73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4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5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7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8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7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0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2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3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5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8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9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9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95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9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8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9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0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0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05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0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8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0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5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7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9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1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2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3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4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9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1331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2" fill="hold">
                      <p:stCondLst>
                        <p:cond delay="0"/>
                      </p:stCondLst>
                      <p:childTnLst>
                        <p:par>
                          <p:cTn id="1333" fill="hold">
                            <p:stCondLst>
                              <p:cond delay="0"/>
                            </p:stCondLst>
                            <p:childTnLst>
                              <p:par>
                                <p:cTn id="1334" presetID="19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5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33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33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8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9" presetID="19" presetClass="emph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341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34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4" presetID="19" presetClass="emph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34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34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8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9" presetID="19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35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352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3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4" presetID="19" presetClass="emph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5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356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357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9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1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3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7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7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7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0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0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1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1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1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2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23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4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27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8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3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2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4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35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6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39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43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5" presetID="1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447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8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51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2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55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5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6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6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69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1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4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9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7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9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2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9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4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11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7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1519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0" fill="hold">
                      <p:stCondLst>
                        <p:cond delay="0"/>
                      </p:stCondLst>
                      <p:childTnLst>
                        <p:par>
                          <p:cTn id="1521" fill="hold">
                            <p:stCondLst>
                              <p:cond delay="0"/>
                            </p:stCondLst>
                            <p:childTnLst>
                              <p:par>
                                <p:cTn id="1522" presetID="19" presetClass="emph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3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87FAC"/>
                                      </p:to>
                                    </p:animClr>
                                    <p:animClr clrSpc="rgb" dir="cw">
                                      <p:cBhvr>
                                        <p:cTn id="1524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7FAC"/>
                                      </p:to>
                                    </p:animClr>
                                    <p:set>
                                      <p:cBhvr>
                                        <p:cTn id="1525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6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7" presetID="3" presetClass="emph" presetSubtype="2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3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3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4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4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5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5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5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6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67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7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75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7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2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3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4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7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8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9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2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4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95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6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99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03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0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1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15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1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2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2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29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1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4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8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4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43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4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4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4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1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3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1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3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4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8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7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4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7FAF"/>
                                      </p:to>
                                    </p:animClr>
                                    <p:set>
                                      <p:cBhvr>
                                        <p:cTn id="1675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7FAF"/>
                                      </p:to>
                                    </p:animClr>
                                    <p:set>
                                      <p:cBhvr>
                                        <p:cTn id="1679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7FAF"/>
                                      </p:to>
                                    </p:animClr>
                                    <p:set>
                                      <p:cBhvr>
                                        <p:cTn id="168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7FAF"/>
                                      </p:to>
                                    </p:animClr>
                                    <p:set>
                                      <p:cBhvr>
                                        <p:cTn id="168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9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9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seq concurrent="1" nextAc="seek">
              <p:cTn id="1703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4" fill="hold">
                      <p:stCondLst>
                        <p:cond delay="0"/>
                      </p:stCondLst>
                      <p:childTnLst>
                        <p:par>
                          <p:cTn id="1705" fill="hold">
                            <p:stCondLst>
                              <p:cond delay="0"/>
                            </p:stCondLst>
                            <p:childTnLst>
                              <p:par>
                                <p:cTn id="17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7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08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1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3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1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7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9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20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1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3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2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5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8"/>
                                      </p:to>
                                    </p:animClr>
                                    <p:set>
                                      <p:cBhvr>
                                        <p:cTn id="172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1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32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3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3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7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9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174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4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5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174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1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175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3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75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9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76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3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76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6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77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3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177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7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9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1780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1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3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178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5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7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178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9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1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8"/>
                                      </p:to>
                                    </p:animClr>
                                    <p:set>
                                      <p:cBhvr>
                                        <p:cTn id="1792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3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17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7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180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180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80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9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1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81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5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2ED"/>
                                      </p:to>
                                    </p:animClr>
                                    <p:set>
                                      <p:cBhvr>
                                        <p:cTn id="181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9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2ED"/>
                                      </p:to>
                                    </p:animClr>
                                    <p:set>
                                      <p:cBhvr>
                                        <p:cTn id="1820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3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2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26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7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28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0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2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6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8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9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0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2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3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5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6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7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8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9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50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52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3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5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56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58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9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60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1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62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64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66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68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70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7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7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7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78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9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188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8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886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7" fill="hold">
                      <p:stCondLst>
                        <p:cond delay="0"/>
                      </p:stCondLst>
                      <p:childTnLst>
                        <p:par>
                          <p:cTn id="1888" fill="hold">
                            <p:stCondLst>
                              <p:cond delay="0"/>
                            </p:stCondLst>
                            <p:childTnLst>
                              <p:par>
                                <p:cTn id="18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89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89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8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89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0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0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11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4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15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6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1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2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2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2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1" presetID="3" presetClass="emph" presetSubtype="2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5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6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9" presetID="3" presetClass="emph" presetSubtype="2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1" presetID="3" presetClass="emph" presetSubtype="2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8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9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1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6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9" presetID="3" presetClass="emph" presetSubtype="2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1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3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5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6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8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9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1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4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6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9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0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81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8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8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9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6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9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01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2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0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09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201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1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2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2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2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33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37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4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4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4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8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49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0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53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205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6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6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7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2071" restart="whenNotActive" fill="hold" evtFilter="cancelBubble" nodeType="interactiveSeq">
                <p:stCondLst>
                  <p:cond evt="onClick" delay="0">
                    <p:tgtEl>
                      <p:spTgt spid="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2" fill="hold">
                      <p:stCondLst>
                        <p:cond delay="0"/>
                      </p:stCondLst>
                      <p:childTnLst>
                        <p:par>
                          <p:cTn id="2073" fill="hold">
                            <p:stCondLst>
                              <p:cond delay="0"/>
                            </p:stCondLst>
                            <p:childTnLst>
                              <p:par>
                                <p:cTn id="20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6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5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8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1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4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7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0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4" fill="hold">
                      <p:stCondLst>
                        <p:cond delay="indefinite"/>
                      </p:stCondLst>
                      <p:childTnLst>
                        <p:par>
                          <p:cTn id="2105" fill="hold">
                            <p:stCondLst>
                              <p:cond delay="0"/>
                            </p:stCondLst>
                            <p:childTnLst>
                              <p:par>
                                <p:cTn id="2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0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3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6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9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5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8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1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"/>
                  </p:tgtEl>
                </p:cond>
              </p:nextCondLst>
            </p:seq>
            <p:seq concurrent="1" nextAc="seek">
              <p:cTn id="2136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7" fill="hold">
                      <p:stCondLst>
                        <p:cond delay="0"/>
                      </p:stCondLst>
                      <p:childTnLst>
                        <p:par>
                          <p:cTn id="2138" fill="hold">
                            <p:stCondLst>
                              <p:cond delay="0"/>
                            </p:stCondLst>
                            <p:childTnLst>
                              <p:par>
                                <p:cTn id="21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0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41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4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45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4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5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53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5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5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8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6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6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6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7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7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7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7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8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8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8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9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9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0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4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05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6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0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13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1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2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2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2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3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3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3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3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0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41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4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4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4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5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53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4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56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5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5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5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4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6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7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7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7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7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7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4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9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9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9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9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9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1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1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1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7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0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3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6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9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2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5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8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</p:childTnLst>
        </p:cTn>
      </p:par>
    </p:tnLst>
    <p:bldLst>
      <p:bldP spid="216" grpId="0" animBg="1"/>
      <p:bldP spid="216" grpId="1" animBg="1"/>
      <p:bldP spid="216" grpId="2" animBg="1"/>
      <p:bldP spid="216" grpId="3" animBg="1"/>
      <p:bldP spid="216" grpId="4" animBg="1"/>
      <p:bldP spid="216" grpId="5" animBg="1"/>
      <p:bldP spid="216" grpId="6" animBg="1"/>
      <p:bldP spid="216" grpId="7" animBg="1"/>
      <p:bldP spid="216" grpId="8" animBg="1"/>
      <p:bldP spid="216" grpId="9" animBg="1"/>
      <p:bldP spid="216" grpId="10" animBg="1"/>
      <p:bldP spid="216" grpId="11" animBg="1"/>
      <p:bldP spid="217" grpId="0" animBg="1"/>
      <p:bldP spid="217" grpId="1" animBg="1"/>
      <p:bldP spid="217" grpId="2" animBg="1"/>
      <p:bldP spid="217" grpId="3" animBg="1"/>
      <p:bldP spid="217" grpId="4" animBg="1"/>
      <p:bldP spid="217" grpId="5" animBg="1"/>
      <p:bldP spid="217" grpId="6" animBg="1"/>
      <p:bldP spid="217" grpId="7" animBg="1"/>
      <p:bldP spid="217" grpId="8" animBg="1"/>
      <p:bldP spid="217" grpId="9" animBg="1"/>
      <p:bldP spid="217" grpId="10" animBg="1"/>
      <p:bldP spid="217" grpId="11" animBg="1"/>
      <p:bldP spid="219" grpId="0" animBg="1"/>
      <p:bldP spid="219" grpId="1" animBg="1"/>
      <p:bldP spid="219" grpId="2" animBg="1"/>
      <p:bldP spid="219" grpId="3" animBg="1"/>
      <p:bldP spid="219" grpId="4" animBg="1"/>
      <p:bldP spid="219" grpId="5" animBg="1"/>
      <p:bldP spid="219" grpId="6" animBg="1"/>
      <p:bldP spid="219" grpId="7" animBg="1"/>
      <p:bldP spid="219" grpId="8" animBg="1"/>
      <p:bldP spid="219" grpId="9" animBg="1"/>
      <p:bldP spid="219" grpId="10" animBg="1"/>
      <p:bldP spid="219" grpId="11" animBg="1"/>
      <p:bldP spid="219" grpId="12" animBg="1"/>
      <p:bldP spid="220" grpId="0" animBg="1"/>
      <p:bldP spid="220" grpId="1" animBg="1"/>
      <p:bldP spid="220" grpId="2" animBg="1"/>
      <p:bldP spid="220" grpId="3" animBg="1"/>
      <p:bldP spid="220" grpId="4" animBg="1"/>
      <p:bldP spid="220" grpId="5" animBg="1"/>
      <p:bldP spid="220" grpId="6" animBg="1"/>
      <p:bldP spid="220" grpId="7" animBg="1"/>
      <p:bldP spid="220" grpId="8" animBg="1"/>
      <p:bldP spid="220" grpId="9" animBg="1"/>
      <p:bldP spid="220" grpId="10" animBg="1"/>
      <p:bldP spid="220" grpId="11" animBg="1"/>
      <p:bldP spid="220" grpId="12" animBg="1"/>
      <p:bldP spid="222" grpId="0" animBg="1"/>
      <p:bldP spid="222" grpId="1" animBg="1"/>
      <p:bldP spid="222" grpId="2" animBg="1"/>
      <p:bldP spid="222" grpId="3" animBg="1"/>
      <p:bldP spid="222" grpId="4" animBg="1"/>
      <p:bldP spid="222" grpId="5" animBg="1"/>
      <p:bldP spid="222" grpId="6" animBg="1"/>
      <p:bldP spid="222" grpId="7" animBg="1"/>
      <p:bldP spid="222" grpId="8" animBg="1"/>
      <p:bldP spid="222" grpId="9" animBg="1"/>
      <p:bldP spid="222" grpId="10" animBg="1"/>
      <p:bldP spid="222" grpId="11" animBg="1"/>
      <p:bldP spid="222" grpId="12" animBg="1"/>
      <p:bldP spid="223" grpId="0" animBg="1"/>
      <p:bldP spid="223" grpId="1" animBg="1"/>
      <p:bldP spid="223" grpId="2" animBg="1"/>
      <p:bldP spid="223" grpId="3" animBg="1"/>
      <p:bldP spid="223" grpId="4" animBg="1"/>
      <p:bldP spid="223" grpId="5" animBg="1"/>
      <p:bldP spid="223" grpId="6" animBg="1"/>
      <p:bldP spid="223" grpId="7" animBg="1"/>
      <p:bldP spid="223" grpId="8" animBg="1"/>
      <p:bldP spid="223" grpId="9" animBg="1"/>
      <p:bldP spid="223" grpId="10" animBg="1"/>
      <p:bldP spid="223" grpId="11" animBg="1"/>
      <p:bldP spid="223" grpId="12" animBg="1"/>
      <p:bldP spid="223" grpId="13" animBg="1"/>
      <p:bldP spid="225" grpId="0" animBg="1"/>
      <p:bldP spid="225" grpId="1" animBg="1"/>
      <p:bldP spid="225" grpId="2" animBg="1"/>
      <p:bldP spid="225" grpId="3" animBg="1"/>
      <p:bldP spid="225" grpId="4" animBg="1"/>
      <p:bldP spid="225" grpId="5" animBg="1"/>
      <p:bldP spid="225" grpId="6" animBg="1"/>
      <p:bldP spid="225" grpId="7" animBg="1"/>
      <p:bldP spid="225" grpId="8" animBg="1"/>
      <p:bldP spid="225" grpId="9" animBg="1"/>
      <p:bldP spid="225" grpId="10" animBg="1"/>
      <p:bldP spid="225" grpId="11" animBg="1"/>
      <p:bldP spid="229" grpId="0" animBg="1"/>
      <p:bldP spid="229" grpId="1" animBg="1"/>
      <p:bldP spid="229" grpId="2" animBg="1"/>
      <p:bldP spid="229" grpId="3" animBg="1"/>
      <p:bldP spid="229" grpId="4" animBg="1"/>
      <p:bldP spid="229" grpId="5" animBg="1"/>
      <p:bldP spid="229" grpId="6" animBg="1"/>
      <p:bldP spid="229" grpId="7" animBg="1"/>
      <p:bldP spid="229" grpId="8" animBg="1"/>
      <p:bldP spid="229" grpId="9" animBg="1"/>
      <p:bldP spid="229" grpId="10" animBg="1"/>
      <p:bldP spid="229" grpId="11" animBg="1"/>
      <p:bldP spid="229" grpId="12" animBg="1"/>
      <p:bldP spid="230" grpId="0" animBg="1"/>
      <p:bldP spid="230" grpId="1" animBg="1"/>
      <p:bldP spid="230" grpId="2" animBg="1"/>
      <p:bldP spid="230" grpId="3" animBg="1"/>
      <p:bldP spid="230" grpId="4" animBg="1"/>
      <p:bldP spid="230" grpId="5" animBg="1"/>
      <p:bldP spid="230" grpId="6" animBg="1"/>
      <p:bldP spid="230" grpId="7" animBg="1"/>
      <p:bldP spid="230" grpId="8" animBg="1"/>
      <p:bldP spid="230" grpId="9" animBg="1"/>
      <p:bldP spid="230" grpId="10" animBg="1"/>
      <p:bldP spid="230" grpId="11" animBg="1"/>
      <p:bldP spid="230" grpId="12" animBg="1"/>
      <p:bldP spid="231" grpId="0" animBg="1"/>
      <p:bldP spid="231" grpId="1" animBg="1"/>
      <p:bldP spid="231" grpId="2" animBg="1"/>
      <p:bldP spid="231" grpId="3" animBg="1"/>
      <p:bldP spid="231" grpId="4" animBg="1"/>
      <p:bldP spid="231" grpId="5" animBg="1"/>
      <p:bldP spid="231" grpId="6" animBg="1"/>
      <p:bldP spid="231" grpId="7" animBg="1"/>
      <p:bldP spid="231" grpId="8" animBg="1"/>
      <p:bldP spid="231" grpId="9" animBg="1"/>
      <p:bldP spid="231" grpId="10" animBg="1"/>
      <p:bldP spid="231" grpId="11" animBg="1"/>
      <p:bldP spid="231" grpId="12" animBg="1"/>
      <p:bldP spid="233" grpId="0" animBg="1"/>
      <p:bldP spid="233" grpId="1" animBg="1"/>
      <p:bldP spid="233" grpId="2" animBg="1"/>
      <p:bldP spid="233" grpId="3" animBg="1"/>
      <p:bldP spid="233" grpId="4" animBg="1"/>
      <p:bldP spid="233" grpId="5" animBg="1"/>
      <p:bldP spid="233" grpId="6" animBg="1"/>
      <p:bldP spid="233" grpId="7" animBg="1"/>
      <p:bldP spid="233" grpId="8" animBg="1"/>
      <p:bldP spid="233" grpId="9" animBg="1"/>
      <p:bldP spid="233" grpId="10" animBg="1"/>
      <p:bldP spid="233" grpId="11" animBg="1"/>
      <p:bldP spid="233" grpId="12" animBg="1"/>
      <p:bldP spid="234" grpId="0" animBg="1"/>
      <p:bldP spid="234" grpId="1" animBg="1"/>
      <p:bldP spid="234" grpId="2" animBg="1"/>
      <p:bldP spid="234" grpId="3" animBg="1"/>
      <p:bldP spid="234" grpId="4" animBg="1"/>
      <p:bldP spid="234" grpId="5" animBg="1"/>
      <p:bldP spid="234" grpId="6" animBg="1"/>
      <p:bldP spid="234" grpId="7" animBg="1"/>
      <p:bldP spid="234" grpId="8" animBg="1"/>
      <p:bldP spid="234" grpId="9" animBg="1"/>
      <p:bldP spid="234" grpId="10" animBg="1"/>
      <p:bldP spid="234" grpId="11" animBg="1"/>
      <p:bldP spid="234" grpId="12" animBg="1"/>
      <p:bldP spid="235" grpId="0" animBg="1"/>
      <p:bldP spid="235" grpId="1" animBg="1"/>
      <p:bldP spid="235" grpId="2" animBg="1"/>
      <p:bldP spid="235" grpId="3" animBg="1"/>
      <p:bldP spid="235" grpId="4" animBg="1"/>
      <p:bldP spid="235" grpId="5" animBg="1"/>
      <p:bldP spid="235" grpId="6" animBg="1"/>
      <p:bldP spid="235" grpId="7" animBg="1"/>
      <p:bldP spid="235" grpId="8" animBg="1"/>
      <p:bldP spid="235" grpId="9" animBg="1"/>
      <p:bldP spid="235" grpId="10" animBg="1"/>
      <p:bldP spid="235" grpId="11" animBg="1"/>
      <p:bldP spid="235" grpId="12" animBg="1"/>
      <p:bldP spid="218" grpId="0" animBg="1"/>
      <p:bldP spid="218" grpId="1" animBg="1"/>
      <p:bldP spid="218" grpId="2" animBg="1"/>
      <p:bldP spid="218" grpId="3" animBg="1"/>
      <p:bldP spid="218" grpId="4" animBg="1"/>
      <p:bldP spid="218" grpId="5" animBg="1"/>
      <p:bldP spid="218" grpId="6" animBg="1"/>
      <p:bldP spid="218" grpId="7" animBg="1"/>
      <p:bldP spid="218" grpId="8" animBg="1"/>
      <p:bldP spid="218" grpId="9" animBg="1"/>
      <p:bldP spid="218" grpId="10" animBg="1"/>
      <p:bldP spid="218" grpId="11" animBg="1"/>
      <p:bldP spid="218" grpId="12" animBg="1"/>
      <p:bldP spid="221" grpId="0" animBg="1"/>
      <p:bldP spid="221" grpId="1" animBg="1"/>
      <p:bldP spid="221" grpId="2" animBg="1"/>
      <p:bldP spid="221" grpId="3" animBg="1"/>
      <p:bldP spid="221" grpId="4" animBg="1"/>
      <p:bldP spid="221" grpId="5" animBg="1"/>
      <p:bldP spid="221" grpId="6" animBg="1"/>
      <p:bldP spid="221" grpId="7" animBg="1"/>
      <p:bldP spid="221" grpId="8" animBg="1"/>
      <p:bldP spid="221" grpId="9" animBg="1"/>
      <p:bldP spid="221" grpId="10" animBg="1"/>
      <p:bldP spid="221" grpId="11" animBg="1"/>
      <p:bldP spid="221" grpId="12" animBg="1"/>
      <p:bldP spid="224" grpId="0" animBg="1"/>
      <p:bldP spid="224" grpId="1" animBg="1"/>
      <p:bldP spid="224" grpId="2" animBg="1"/>
      <p:bldP spid="224" grpId="3" animBg="1"/>
      <p:bldP spid="224" grpId="4" animBg="1"/>
      <p:bldP spid="224" grpId="5" animBg="1"/>
      <p:bldP spid="224" grpId="6" animBg="1"/>
      <p:bldP spid="224" grpId="7" animBg="1"/>
      <p:bldP spid="224" grpId="8" animBg="1"/>
      <p:bldP spid="224" grpId="9" animBg="1"/>
      <p:bldP spid="224" grpId="10" animBg="1"/>
      <p:bldP spid="224" grpId="11" animBg="1"/>
      <p:bldP spid="224" grpId="12" animBg="1"/>
      <p:bldP spid="224" grpId="13" animBg="1"/>
      <p:bldP spid="226" grpId="0" animBg="1"/>
      <p:bldP spid="226" grpId="1" animBg="1"/>
      <p:bldP spid="226" grpId="2" animBg="1"/>
      <p:bldP spid="226" grpId="3" animBg="1"/>
      <p:bldP spid="226" grpId="4" animBg="1"/>
      <p:bldP spid="226" grpId="5" animBg="1"/>
      <p:bldP spid="226" grpId="6" animBg="1"/>
      <p:bldP spid="226" grpId="7" animBg="1"/>
      <p:bldP spid="226" grpId="8" animBg="1"/>
      <p:bldP spid="226" grpId="9" animBg="1"/>
      <p:bldP spid="226" grpId="10" animBg="1"/>
      <p:bldP spid="226" grpId="11" animBg="1"/>
      <p:bldP spid="236" grpId="0" animBg="1"/>
      <p:bldP spid="236" grpId="1" animBg="1"/>
      <p:bldP spid="236" grpId="2" animBg="1"/>
      <p:bldP spid="236" grpId="3" animBg="1"/>
      <p:bldP spid="236" grpId="4" animBg="1"/>
      <p:bldP spid="236" grpId="5" animBg="1"/>
      <p:bldP spid="236" grpId="6" animBg="1"/>
      <p:bldP spid="236" grpId="7" animBg="1"/>
      <p:bldP spid="236" grpId="8" animBg="1"/>
      <p:bldP spid="236" grpId="9" animBg="1"/>
      <p:bldP spid="236" grpId="10" animBg="1"/>
      <p:bldP spid="236" grpId="11" animBg="1"/>
      <p:bldP spid="237" grpId="0" animBg="1"/>
      <p:bldP spid="237" grpId="1" animBg="1"/>
      <p:bldP spid="237" grpId="2" animBg="1"/>
      <p:bldP spid="237" grpId="3" animBg="1"/>
      <p:bldP spid="237" grpId="4" animBg="1"/>
      <p:bldP spid="237" grpId="5" animBg="1"/>
      <p:bldP spid="237" grpId="6" animBg="1"/>
      <p:bldP spid="237" grpId="7" animBg="1"/>
      <p:bldP spid="237" grpId="8" animBg="1"/>
      <p:bldP spid="237" grpId="9" animBg="1"/>
      <p:bldP spid="237" grpId="10" animBg="1"/>
      <p:bldP spid="237" grpId="11" animBg="1"/>
      <p:bldP spid="237" grpId="12" animBg="1"/>
      <p:bldP spid="238" grpId="0" animBg="1"/>
      <p:bldP spid="238" grpId="1" animBg="1"/>
      <p:bldP spid="238" grpId="2" animBg="1"/>
      <p:bldP spid="238" grpId="3" animBg="1"/>
      <p:bldP spid="238" grpId="4" animBg="1"/>
      <p:bldP spid="238" grpId="5" animBg="1"/>
      <p:bldP spid="238" grpId="6" animBg="1"/>
      <p:bldP spid="238" grpId="7" animBg="1"/>
      <p:bldP spid="238" grpId="8" animBg="1"/>
      <p:bldP spid="238" grpId="9" animBg="1"/>
      <p:bldP spid="238" grpId="10" animBg="1"/>
      <p:bldP spid="238" grpId="11" animBg="1"/>
      <p:bldP spid="238" grpId="12" animBg="1"/>
      <p:bldP spid="238" grpId="13" animBg="1"/>
      <p:bldP spid="239" grpId="0" animBg="1"/>
      <p:bldP spid="239" grpId="1" animBg="1"/>
      <p:bldP spid="239" grpId="2" animBg="1"/>
      <p:bldP spid="239" grpId="3" animBg="1"/>
      <p:bldP spid="239" grpId="4" animBg="1"/>
      <p:bldP spid="239" grpId="5" animBg="1"/>
      <p:bldP spid="239" grpId="6" animBg="1"/>
      <p:bldP spid="239" grpId="7" animBg="1"/>
      <p:bldP spid="239" grpId="8" animBg="1"/>
      <p:bldP spid="239" grpId="9" animBg="1"/>
      <p:bldP spid="239" grpId="10" animBg="1"/>
      <p:bldP spid="239" grpId="11" animBg="1"/>
      <p:bldP spid="239" grpId="12" animBg="1"/>
      <p:bldP spid="240" grpId="0" animBg="1"/>
      <p:bldP spid="240" grpId="1" animBg="1"/>
      <p:bldP spid="240" grpId="2" animBg="1"/>
      <p:bldP spid="240" grpId="3" animBg="1"/>
      <p:bldP spid="240" grpId="4" animBg="1"/>
      <p:bldP spid="240" grpId="5" animBg="1"/>
      <p:bldP spid="240" grpId="6" animBg="1"/>
      <p:bldP spid="240" grpId="7" animBg="1"/>
      <p:bldP spid="240" grpId="8" animBg="1"/>
      <p:bldP spid="240" grpId="9" animBg="1"/>
      <p:bldP spid="240" grpId="10" animBg="1"/>
      <p:bldP spid="240" grpId="11" animBg="1"/>
      <p:bldP spid="240" grpId="12" animBg="1"/>
      <p:bldP spid="241" grpId="0" animBg="1"/>
      <p:bldP spid="241" grpId="1" animBg="1"/>
      <p:bldP spid="241" grpId="2" animBg="1"/>
      <p:bldP spid="241" grpId="3" animBg="1"/>
      <p:bldP spid="241" grpId="4" animBg="1"/>
      <p:bldP spid="241" grpId="5" animBg="1"/>
      <p:bldP spid="241" grpId="6" animBg="1"/>
      <p:bldP spid="241" grpId="7" animBg="1"/>
      <p:bldP spid="241" grpId="8" animBg="1"/>
      <p:bldP spid="241" grpId="9" animBg="1"/>
      <p:bldP spid="241" grpId="10" animBg="1"/>
      <p:bldP spid="241" grpId="11" animBg="1"/>
      <p:bldP spid="241" grpId="12" animBg="1"/>
      <p:bldP spid="242" grpId="0" animBg="1"/>
      <p:bldP spid="242" grpId="1" animBg="1"/>
      <p:bldP spid="242" grpId="2" animBg="1"/>
      <p:bldP spid="242" grpId="3" animBg="1"/>
      <p:bldP spid="242" grpId="4" animBg="1"/>
      <p:bldP spid="242" grpId="5" animBg="1"/>
      <p:bldP spid="242" grpId="6" animBg="1"/>
      <p:bldP spid="242" grpId="7" animBg="1"/>
      <p:bldP spid="242" grpId="8" animBg="1"/>
      <p:bldP spid="242" grpId="9" animBg="1"/>
      <p:bldP spid="242" grpId="10" animBg="1"/>
      <p:bldP spid="242" grpId="11" animBg="1"/>
      <p:bldP spid="242" grpId="12" animBg="1"/>
      <p:bldP spid="242" grpId="13" animBg="1"/>
      <p:bldP spid="242" grpId="14" animBg="1"/>
      <p:bldP spid="243" grpId="0" animBg="1"/>
      <p:bldP spid="243" grpId="1" animBg="1"/>
      <p:bldP spid="243" grpId="2" animBg="1"/>
      <p:bldP spid="243" grpId="3" animBg="1"/>
      <p:bldP spid="243" grpId="4" animBg="1"/>
      <p:bldP spid="243" grpId="5" animBg="1"/>
      <p:bldP spid="243" grpId="6" animBg="1"/>
      <p:bldP spid="243" grpId="7" animBg="1"/>
      <p:bldP spid="243" grpId="8" animBg="1"/>
      <p:bldP spid="243" grpId="9" animBg="1"/>
      <p:bldP spid="243" grpId="10" animBg="1"/>
      <p:bldP spid="243" grpId="11" animBg="1"/>
      <p:bldP spid="244" grpId="0" animBg="1"/>
      <p:bldP spid="244" grpId="1" animBg="1"/>
      <p:bldP spid="244" grpId="2" animBg="1"/>
      <p:bldP spid="244" grpId="3" animBg="1"/>
      <p:bldP spid="244" grpId="4" animBg="1"/>
      <p:bldP spid="244" grpId="5" animBg="1"/>
      <p:bldP spid="244" grpId="6" animBg="1"/>
      <p:bldP spid="244" grpId="7" animBg="1"/>
      <p:bldP spid="244" grpId="8" animBg="1"/>
      <p:bldP spid="244" grpId="9" animBg="1"/>
      <p:bldP spid="244" grpId="10" animBg="1"/>
      <p:bldP spid="244" grpId="11" animBg="1"/>
      <p:bldP spid="227" grpId="0" animBg="1"/>
      <p:bldP spid="227" grpId="1" animBg="1"/>
      <p:bldP spid="227" grpId="2" animBg="1"/>
      <p:bldP spid="227" grpId="3" animBg="1"/>
      <p:bldP spid="227" grpId="4" animBg="1"/>
      <p:bldP spid="227" grpId="5" animBg="1"/>
      <p:bldP spid="227" grpId="6" animBg="1"/>
      <p:bldP spid="227" grpId="7" animBg="1"/>
      <p:bldP spid="227" grpId="8" animBg="1"/>
      <p:bldP spid="227" grpId="9" animBg="1"/>
      <p:bldP spid="227" grpId="10" animBg="1"/>
      <p:bldP spid="227" grpId="11" animBg="1"/>
      <p:bldP spid="227" grpId="12" animBg="1"/>
      <p:bldP spid="232" grpId="0" animBg="1"/>
      <p:bldP spid="232" grpId="1" animBg="1"/>
      <p:bldP spid="232" grpId="2" animBg="1"/>
      <p:bldP spid="232" grpId="3" animBg="1"/>
      <p:bldP spid="232" grpId="4" animBg="1"/>
      <p:bldP spid="232" grpId="5" animBg="1"/>
      <p:bldP spid="232" grpId="6" animBg="1"/>
      <p:bldP spid="232" grpId="7" animBg="1"/>
      <p:bldP spid="232" grpId="8" animBg="1"/>
      <p:bldP spid="232" grpId="9" animBg="1"/>
      <p:bldP spid="232" grpId="10" animBg="1"/>
      <p:bldP spid="232" grpId="11" animBg="1"/>
      <p:bldP spid="232" grpId="12" animBg="1"/>
      <p:bldP spid="245" grpId="0" animBg="1"/>
      <p:bldP spid="245" grpId="1" animBg="1"/>
      <p:bldP spid="245" grpId="2" animBg="1"/>
      <p:bldP spid="245" grpId="3" animBg="1"/>
      <p:bldP spid="245" grpId="4" animBg="1"/>
      <p:bldP spid="245" grpId="5" animBg="1"/>
      <p:bldP spid="245" grpId="6" animBg="1"/>
      <p:bldP spid="245" grpId="7" animBg="1"/>
      <p:bldP spid="245" grpId="8" animBg="1"/>
      <p:bldP spid="245" grpId="9" animBg="1"/>
      <p:bldP spid="245" grpId="10" animBg="1"/>
      <p:bldP spid="245" grpId="11" animBg="1"/>
      <p:bldP spid="37" grpId="0" animBg="1"/>
      <p:bldP spid="37" grpId="1" animBg="1"/>
      <p:bldP spid="37" grpId="2" animBg="1"/>
      <p:bldP spid="167" grpId="0" animBg="1"/>
      <p:bldP spid="167" grpId="1" animBg="1"/>
      <p:bldP spid="167" grpId="2" animBg="1"/>
      <p:bldP spid="168" grpId="0" animBg="1"/>
      <p:bldP spid="168" grpId="1" animBg="1"/>
      <p:bldP spid="168" grpId="2" animBg="1"/>
      <p:bldP spid="169" grpId="0" animBg="1"/>
      <p:bldP spid="169" grpId="1" animBg="1"/>
      <p:bldP spid="169" grpId="2" animBg="1"/>
      <p:bldP spid="170" grpId="0" animBg="1"/>
      <p:bldP spid="170" grpId="1" animBg="1"/>
      <p:bldP spid="170" grpId="2" animBg="1"/>
      <p:bldP spid="174" grpId="0" animBg="1"/>
      <p:bldP spid="174" grpId="1" animBg="1"/>
      <p:bldP spid="174" grpId="2" animBg="1"/>
      <p:bldP spid="176" grpId="0" animBg="1"/>
      <p:bldP spid="176" grpId="1" animBg="1"/>
      <p:bldP spid="176" grpId="2" animBg="1"/>
      <p:bldP spid="177" grpId="0" animBg="1"/>
      <p:bldP spid="177" grpId="1" animBg="1"/>
      <p:bldP spid="177" grpId="2" animBg="1"/>
      <p:bldP spid="178" grpId="0" animBg="1"/>
      <p:bldP spid="178" grpId="1" animBg="1"/>
      <p:bldP spid="178" grpId="2" animBg="1"/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4" grpId="9" animBg="1"/>
      <p:bldP spid="4" grpId="10" animBg="1"/>
      <p:bldP spid="4" grpId="11" animBg="1"/>
      <p:bldP spid="4" grpId="12" animBg="1"/>
      <p:bldP spid="10" grpId="0" animBg="1"/>
      <p:bldP spid="10" grpId="1" animBg="1"/>
      <p:bldP spid="10" grpId="2" animBg="1"/>
    </p:bld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-digital-identity-framewo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8944A63-1CD2-F5B0-6F74-783B6D5F7A06}"/>
              </a:ext>
            </a:extLst>
          </p:cNvPr>
          <p:cNvSpPr/>
          <p:nvPr userDrawn="1"/>
        </p:nvSpPr>
        <p:spPr>
          <a:xfrm>
            <a:off x="-22902" y="-1875"/>
            <a:ext cx="12237805" cy="6861750"/>
          </a:xfrm>
          <a:prstGeom prst="rect">
            <a:avLst/>
          </a:prstGeom>
          <a:solidFill>
            <a:srgbClr val="EB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6CAACBA2-3651-51ED-2878-0A9818920C83}"/>
              </a:ext>
            </a:extLst>
          </p:cNvPr>
          <p:cNvSpPr/>
          <p:nvPr userDrawn="1"/>
        </p:nvSpPr>
        <p:spPr>
          <a:xfrm>
            <a:off x="343480" y="2080163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id="{48174773-A466-BC3C-9A3E-D5F0B07EA5F4}"/>
              </a:ext>
            </a:extLst>
          </p:cNvPr>
          <p:cNvSpPr/>
          <p:nvPr userDrawn="1"/>
        </p:nvSpPr>
        <p:spPr>
          <a:xfrm>
            <a:off x="2688880" y="2080163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ounded Rectangle 128">
            <a:extLst>
              <a:ext uri="{FF2B5EF4-FFF2-40B4-BE49-F238E27FC236}">
                <a16:creationId xmlns:a16="http://schemas.microsoft.com/office/drawing/2014/main" id="{CB154F38-4287-5D27-E208-2AD55CBDE478}"/>
              </a:ext>
            </a:extLst>
          </p:cNvPr>
          <p:cNvSpPr/>
          <p:nvPr userDrawn="1"/>
        </p:nvSpPr>
        <p:spPr>
          <a:xfrm>
            <a:off x="5031301" y="2086889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2AE7F78B-51FF-4785-5A70-A7DDE46258AE}"/>
              </a:ext>
            </a:extLst>
          </p:cNvPr>
          <p:cNvSpPr/>
          <p:nvPr userDrawn="1"/>
        </p:nvSpPr>
        <p:spPr>
          <a:xfrm>
            <a:off x="7372873" y="4299286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ounded Rectangle 130">
            <a:extLst>
              <a:ext uri="{FF2B5EF4-FFF2-40B4-BE49-F238E27FC236}">
                <a16:creationId xmlns:a16="http://schemas.microsoft.com/office/drawing/2014/main" id="{9C895A99-3AB7-B56C-CB3D-F3AEC72A71E9}"/>
              </a:ext>
            </a:extLst>
          </p:cNvPr>
          <p:cNvSpPr/>
          <p:nvPr userDrawn="1"/>
        </p:nvSpPr>
        <p:spPr>
          <a:xfrm>
            <a:off x="9718834" y="2080163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AEDE2686-42B7-7D7E-2C52-1439FE7D474B}"/>
              </a:ext>
            </a:extLst>
          </p:cNvPr>
          <p:cNvSpPr/>
          <p:nvPr userDrawn="1"/>
        </p:nvSpPr>
        <p:spPr>
          <a:xfrm>
            <a:off x="343480" y="255324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id="{FCB3876F-B4A4-5DEC-FB6B-0F27743F11C9}"/>
              </a:ext>
            </a:extLst>
          </p:cNvPr>
          <p:cNvSpPr/>
          <p:nvPr userDrawn="1"/>
        </p:nvSpPr>
        <p:spPr>
          <a:xfrm>
            <a:off x="2688880" y="255324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ounded Rectangle 133">
            <a:extLst>
              <a:ext uri="{FF2B5EF4-FFF2-40B4-BE49-F238E27FC236}">
                <a16:creationId xmlns:a16="http://schemas.microsoft.com/office/drawing/2014/main" id="{FE308C2E-FDBD-B485-942C-EA2687B38E74}"/>
              </a:ext>
            </a:extLst>
          </p:cNvPr>
          <p:cNvSpPr/>
          <p:nvPr userDrawn="1"/>
        </p:nvSpPr>
        <p:spPr>
          <a:xfrm>
            <a:off x="5031301" y="255324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F6C601F8-1770-ECA5-6E19-4BAD0C611040}"/>
              </a:ext>
            </a:extLst>
          </p:cNvPr>
          <p:cNvSpPr/>
          <p:nvPr userDrawn="1"/>
        </p:nvSpPr>
        <p:spPr>
          <a:xfrm>
            <a:off x="9718834" y="255324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ounded Rectangle 138">
            <a:extLst>
              <a:ext uri="{FF2B5EF4-FFF2-40B4-BE49-F238E27FC236}">
                <a16:creationId xmlns:a16="http://schemas.microsoft.com/office/drawing/2014/main" id="{919827C2-8DA4-F8F6-A4FB-9ACF0189427A}"/>
              </a:ext>
            </a:extLst>
          </p:cNvPr>
          <p:cNvSpPr/>
          <p:nvPr userDrawn="1"/>
        </p:nvSpPr>
        <p:spPr>
          <a:xfrm>
            <a:off x="5031301" y="3014493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056DD130-7F57-6320-F53A-DA6F8D082D9A}"/>
              </a:ext>
            </a:extLst>
          </p:cNvPr>
          <p:cNvSpPr/>
          <p:nvPr userDrawn="1"/>
        </p:nvSpPr>
        <p:spPr>
          <a:xfrm>
            <a:off x="7372873" y="4756699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ounded Rectangle 140">
            <a:extLst>
              <a:ext uri="{FF2B5EF4-FFF2-40B4-BE49-F238E27FC236}">
                <a16:creationId xmlns:a16="http://schemas.microsoft.com/office/drawing/2014/main" id="{1C33914A-00F2-8A66-E5E8-C67CCC65A7B3}"/>
              </a:ext>
            </a:extLst>
          </p:cNvPr>
          <p:cNvSpPr/>
          <p:nvPr userDrawn="1"/>
        </p:nvSpPr>
        <p:spPr>
          <a:xfrm>
            <a:off x="9718834" y="3007767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ounded Rectangle 144">
            <a:extLst>
              <a:ext uri="{FF2B5EF4-FFF2-40B4-BE49-F238E27FC236}">
                <a16:creationId xmlns:a16="http://schemas.microsoft.com/office/drawing/2014/main" id="{B21E47A5-020B-6322-76F4-04B639773307}"/>
              </a:ext>
            </a:extLst>
          </p:cNvPr>
          <p:cNvSpPr/>
          <p:nvPr userDrawn="1"/>
        </p:nvSpPr>
        <p:spPr>
          <a:xfrm>
            <a:off x="7372873" y="5224545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ounded Rectangle 145">
            <a:extLst>
              <a:ext uri="{FF2B5EF4-FFF2-40B4-BE49-F238E27FC236}">
                <a16:creationId xmlns:a16="http://schemas.microsoft.com/office/drawing/2014/main" id="{9A0D61AD-EE83-5FF1-91CF-6BF0F8251045}"/>
              </a:ext>
            </a:extLst>
          </p:cNvPr>
          <p:cNvSpPr/>
          <p:nvPr userDrawn="1"/>
        </p:nvSpPr>
        <p:spPr>
          <a:xfrm>
            <a:off x="9718834" y="3475613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ounded Rectangle 146">
            <a:extLst>
              <a:ext uri="{FF2B5EF4-FFF2-40B4-BE49-F238E27FC236}">
                <a16:creationId xmlns:a16="http://schemas.microsoft.com/office/drawing/2014/main" id="{55E47109-EC18-69E8-15A4-A75C24C6629C}"/>
              </a:ext>
            </a:extLst>
          </p:cNvPr>
          <p:cNvSpPr/>
          <p:nvPr userDrawn="1"/>
        </p:nvSpPr>
        <p:spPr>
          <a:xfrm>
            <a:off x="343480" y="3837198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ounded Rectangle 147">
            <a:extLst>
              <a:ext uri="{FF2B5EF4-FFF2-40B4-BE49-F238E27FC236}">
                <a16:creationId xmlns:a16="http://schemas.microsoft.com/office/drawing/2014/main" id="{A42C07E8-0B5B-16AE-B904-1F3C47CA7FCD}"/>
              </a:ext>
            </a:extLst>
          </p:cNvPr>
          <p:cNvSpPr/>
          <p:nvPr userDrawn="1"/>
        </p:nvSpPr>
        <p:spPr>
          <a:xfrm>
            <a:off x="2688880" y="428773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ounded Rectangle 148">
            <a:extLst>
              <a:ext uri="{FF2B5EF4-FFF2-40B4-BE49-F238E27FC236}">
                <a16:creationId xmlns:a16="http://schemas.microsoft.com/office/drawing/2014/main" id="{A2D0C030-44DA-9FF4-8BDF-F6FB4C328E56}"/>
              </a:ext>
            </a:extLst>
          </p:cNvPr>
          <p:cNvSpPr/>
          <p:nvPr userDrawn="1"/>
        </p:nvSpPr>
        <p:spPr>
          <a:xfrm>
            <a:off x="5031301" y="428773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ounded Rectangle 149">
            <a:extLst>
              <a:ext uri="{FF2B5EF4-FFF2-40B4-BE49-F238E27FC236}">
                <a16:creationId xmlns:a16="http://schemas.microsoft.com/office/drawing/2014/main" id="{E866241B-E42B-E98B-9502-6A20CDF33339}"/>
              </a:ext>
            </a:extLst>
          </p:cNvPr>
          <p:cNvSpPr/>
          <p:nvPr userDrawn="1"/>
        </p:nvSpPr>
        <p:spPr>
          <a:xfrm>
            <a:off x="7372873" y="2069880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ounded Rectangle 150">
            <a:extLst>
              <a:ext uri="{FF2B5EF4-FFF2-40B4-BE49-F238E27FC236}">
                <a16:creationId xmlns:a16="http://schemas.microsoft.com/office/drawing/2014/main" id="{1679DAED-4D74-5A00-C567-CD0C0B025FE6}"/>
              </a:ext>
            </a:extLst>
          </p:cNvPr>
          <p:cNvSpPr/>
          <p:nvPr userDrawn="1"/>
        </p:nvSpPr>
        <p:spPr>
          <a:xfrm>
            <a:off x="9718834" y="428773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ounded Rectangle 151">
            <a:extLst>
              <a:ext uri="{FF2B5EF4-FFF2-40B4-BE49-F238E27FC236}">
                <a16:creationId xmlns:a16="http://schemas.microsoft.com/office/drawing/2014/main" id="{25C5E8B4-92C6-8AE3-94D0-4A193B6D14D8}"/>
              </a:ext>
            </a:extLst>
          </p:cNvPr>
          <p:cNvSpPr/>
          <p:nvPr userDrawn="1"/>
        </p:nvSpPr>
        <p:spPr>
          <a:xfrm>
            <a:off x="343480" y="4292348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ounded Rectangle 152">
            <a:extLst>
              <a:ext uri="{FF2B5EF4-FFF2-40B4-BE49-F238E27FC236}">
                <a16:creationId xmlns:a16="http://schemas.microsoft.com/office/drawing/2014/main" id="{B966F452-BCDF-2D06-F4B5-784811D28B8F}"/>
              </a:ext>
            </a:extLst>
          </p:cNvPr>
          <p:cNvSpPr/>
          <p:nvPr userDrawn="1"/>
        </p:nvSpPr>
        <p:spPr>
          <a:xfrm>
            <a:off x="2688880" y="474288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ounded Rectangle 154">
            <a:extLst>
              <a:ext uri="{FF2B5EF4-FFF2-40B4-BE49-F238E27FC236}">
                <a16:creationId xmlns:a16="http://schemas.microsoft.com/office/drawing/2014/main" id="{871D0BE7-14E4-C109-60B2-376F48A6C9D1}"/>
              </a:ext>
            </a:extLst>
          </p:cNvPr>
          <p:cNvSpPr/>
          <p:nvPr userDrawn="1"/>
        </p:nvSpPr>
        <p:spPr>
          <a:xfrm>
            <a:off x="7372873" y="2525030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ounded Rectangle 155">
            <a:extLst>
              <a:ext uri="{FF2B5EF4-FFF2-40B4-BE49-F238E27FC236}">
                <a16:creationId xmlns:a16="http://schemas.microsoft.com/office/drawing/2014/main" id="{4C66CBB3-EB22-07EB-013A-CC09494BB7AC}"/>
              </a:ext>
            </a:extLst>
          </p:cNvPr>
          <p:cNvSpPr/>
          <p:nvPr userDrawn="1"/>
        </p:nvSpPr>
        <p:spPr>
          <a:xfrm>
            <a:off x="9718834" y="474288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9974ACAA-1A94-2C94-7308-015D77C8D9A3}"/>
              </a:ext>
            </a:extLst>
          </p:cNvPr>
          <p:cNvSpPr/>
          <p:nvPr userDrawn="1"/>
        </p:nvSpPr>
        <p:spPr>
          <a:xfrm>
            <a:off x="7372873" y="3000682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E397F1EE-EF5D-B991-F606-E0E0B5E70043}"/>
              </a:ext>
            </a:extLst>
          </p:cNvPr>
          <p:cNvSpPr/>
          <p:nvPr userDrawn="1"/>
        </p:nvSpPr>
        <p:spPr>
          <a:xfrm>
            <a:off x="9718834" y="5218533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ounded Rectangle 161">
            <a:extLst>
              <a:ext uri="{FF2B5EF4-FFF2-40B4-BE49-F238E27FC236}">
                <a16:creationId xmlns:a16="http://schemas.microsoft.com/office/drawing/2014/main" id="{2B59E2AD-5355-2E31-50AD-D2993DD6220E}"/>
              </a:ext>
            </a:extLst>
          </p:cNvPr>
          <p:cNvSpPr/>
          <p:nvPr userDrawn="1"/>
        </p:nvSpPr>
        <p:spPr>
          <a:xfrm>
            <a:off x="343480" y="3365647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ounded Rectangle 162">
            <a:extLst>
              <a:ext uri="{FF2B5EF4-FFF2-40B4-BE49-F238E27FC236}">
                <a16:creationId xmlns:a16="http://schemas.microsoft.com/office/drawing/2014/main" id="{9411EADA-C8F4-2419-47B8-B978ED7EAB45}"/>
              </a:ext>
            </a:extLst>
          </p:cNvPr>
          <p:cNvSpPr/>
          <p:nvPr userDrawn="1"/>
        </p:nvSpPr>
        <p:spPr>
          <a:xfrm>
            <a:off x="2688880" y="3816180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ounded Rectangle 163">
            <a:extLst>
              <a:ext uri="{FF2B5EF4-FFF2-40B4-BE49-F238E27FC236}">
                <a16:creationId xmlns:a16="http://schemas.microsoft.com/office/drawing/2014/main" id="{E9521062-4A1D-DC8F-8C0C-4741C004E8D8}"/>
              </a:ext>
            </a:extLst>
          </p:cNvPr>
          <p:cNvSpPr/>
          <p:nvPr userDrawn="1"/>
        </p:nvSpPr>
        <p:spPr>
          <a:xfrm>
            <a:off x="2688880" y="336513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ounded Rectangle 164">
            <a:extLst>
              <a:ext uri="{FF2B5EF4-FFF2-40B4-BE49-F238E27FC236}">
                <a16:creationId xmlns:a16="http://schemas.microsoft.com/office/drawing/2014/main" id="{AF9EC78A-F727-4A2C-B39A-ED2998641970}"/>
              </a:ext>
            </a:extLst>
          </p:cNvPr>
          <p:cNvSpPr/>
          <p:nvPr userDrawn="1"/>
        </p:nvSpPr>
        <p:spPr>
          <a:xfrm>
            <a:off x="5030236" y="3816180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5336DC13-211D-9A49-A53F-3219CC7EC9ED}"/>
              </a:ext>
            </a:extLst>
          </p:cNvPr>
          <p:cNvSpPr txBox="1"/>
          <p:nvPr userDrawn="1"/>
        </p:nvSpPr>
        <p:spPr>
          <a:xfrm>
            <a:off x="765545" y="185370"/>
            <a:ext cx="10660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err="1">
                <a:latin typeface="Arial" panose="020B0604020202020204" pitchFamily="34" charset="0"/>
                <a:cs typeface="Arial" panose="020B0604020202020204" pitchFamily="34" charset="0"/>
              </a:rPr>
              <a:t>Digitaler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latin typeface="Arial" panose="020B0604020202020204" pitchFamily="34" charset="0"/>
                <a:cs typeface="Arial" panose="020B0604020202020204" pitchFamily="34" charset="0"/>
              </a:rPr>
              <a:t>Identitätsrahmen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für das </a:t>
            </a:r>
            <a:r>
              <a:rPr lang="en-US" sz="3200" b="1" err="1">
                <a:latin typeface="Arial" panose="020B0604020202020204" pitchFamily="34" charset="0"/>
                <a:cs typeface="Arial" panose="020B0604020202020204" pitchFamily="34" charset="0"/>
              </a:rPr>
              <a:t>Gesundheitswesen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94C378A1-F3C9-EE7C-55DB-DEBD4D7A5EB1}"/>
              </a:ext>
            </a:extLst>
          </p:cNvPr>
          <p:cNvSpPr/>
          <p:nvPr userDrawn="1"/>
        </p:nvSpPr>
        <p:spPr bwMode="auto">
          <a:xfrm>
            <a:off x="344083" y="1592487"/>
            <a:ext cx="1917005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Rechtssicherheit</a:t>
            </a: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4970B222-4F98-CF2E-AD02-4F439A806684}"/>
              </a:ext>
            </a:extLst>
          </p:cNvPr>
          <p:cNvSpPr/>
          <p:nvPr userDrawn="1"/>
        </p:nvSpPr>
        <p:spPr bwMode="auto">
          <a:xfrm>
            <a:off x="2684407" y="1592487"/>
            <a:ext cx="2130636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Identitätsprovider</a:t>
            </a: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B174CE10-3428-E443-5736-8ACE671AA9B9}"/>
              </a:ext>
            </a:extLst>
          </p:cNvPr>
          <p:cNvSpPr/>
          <p:nvPr userDrawn="1"/>
        </p:nvSpPr>
        <p:spPr bwMode="auto">
          <a:xfrm>
            <a:off x="5030870" y="1592487"/>
            <a:ext cx="2182587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Rollen und </a:t>
            </a:r>
            <a:r>
              <a:rPr kumimoji="0" lang="en-US" sz="1000" b="1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richtlinien</a:t>
            </a: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EB54A6CD-9230-65C0-2C06-B5453029AEEC}"/>
              </a:ext>
            </a:extLst>
          </p:cNvPr>
          <p:cNvSpPr/>
          <p:nvPr userDrawn="1"/>
        </p:nvSpPr>
        <p:spPr bwMode="auto">
          <a:xfrm>
            <a:off x="5027509" y="3319208"/>
            <a:ext cx="2133013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Identitätssicherung</a:t>
            </a: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4E138F8-5A2D-F4E7-D8E9-5235D5519093}"/>
              </a:ext>
            </a:extLst>
          </p:cNvPr>
          <p:cNvSpPr/>
          <p:nvPr userDrawn="1"/>
        </p:nvSpPr>
        <p:spPr bwMode="auto">
          <a:xfrm>
            <a:off x="7361857" y="1559733"/>
            <a:ext cx="2142618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Single sign-on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EF3B9ADB-8057-D5CF-DEFB-3B36FC64C435}"/>
              </a:ext>
            </a:extLst>
          </p:cNvPr>
          <p:cNvSpPr/>
          <p:nvPr userDrawn="1"/>
        </p:nvSpPr>
        <p:spPr bwMode="auto">
          <a:xfrm>
            <a:off x="9715620" y="1565224"/>
            <a:ext cx="2084398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Zugriffssteuerung</a:t>
            </a: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6FFA3475-30A8-E2FA-232B-8D6710A62299}"/>
              </a:ext>
            </a:extLst>
          </p:cNvPr>
          <p:cNvSpPr/>
          <p:nvPr userDrawn="1"/>
        </p:nvSpPr>
        <p:spPr bwMode="auto">
          <a:xfrm>
            <a:off x="2685391" y="2875052"/>
            <a:ext cx="2152244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Lebenszyklus</a:t>
            </a: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31DBC8EF-97BD-E832-360D-82D14E7A2AED}"/>
              </a:ext>
            </a:extLst>
          </p:cNvPr>
          <p:cNvSpPr/>
          <p:nvPr userDrawn="1"/>
        </p:nvSpPr>
        <p:spPr bwMode="auto">
          <a:xfrm>
            <a:off x="7370543" y="3811609"/>
            <a:ext cx="2133929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Mehrfaktor-authentifizierung</a:t>
            </a: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98821A16-8DAA-51B6-DF6F-010C9B61BCB3}"/>
              </a:ext>
            </a:extLst>
          </p:cNvPr>
          <p:cNvSpPr/>
          <p:nvPr userDrawn="1"/>
        </p:nvSpPr>
        <p:spPr bwMode="auto">
          <a:xfrm>
            <a:off x="9713579" y="3777584"/>
            <a:ext cx="2075932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Selfservice</a:t>
            </a: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7" name="OneSign trigger">
            <a:extLst>
              <a:ext uri="{FF2B5EF4-FFF2-40B4-BE49-F238E27FC236}">
                <a16:creationId xmlns:a16="http://schemas.microsoft.com/office/drawing/2014/main" id="{FD31CCED-BB2F-5DD1-87E7-35627D3E0DFC}"/>
              </a:ext>
            </a:extLst>
          </p:cNvPr>
          <p:cNvGrpSpPr/>
          <p:nvPr userDrawn="1"/>
        </p:nvGrpSpPr>
        <p:grpSpPr>
          <a:xfrm>
            <a:off x="2177610" y="5723799"/>
            <a:ext cx="847314" cy="433300"/>
            <a:chOff x="6027232" y="4465983"/>
            <a:chExt cx="635485" cy="324976"/>
          </a:xfrm>
        </p:grpSpPr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7EABD940-12EC-3054-CB21-C9DE32F8787C}"/>
                </a:ext>
              </a:extLst>
            </p:cNvPr>
            <p:cNvSpPr/>
            <p:nvPr/>
          </p:nvSpPr>
          <p:spPr bwMode="auto">
            <a:xfrm>
              <a:off x="6027232" y="4609338"/>
              <a:ext cx="635485" cy="181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Single sign-on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  <a:r>
                <a:rPr kumimoji="0" lang="en-US" sz="700" b="0" i="0" u="none" strike="noStrike" kern="0" cap="none" spc="0" normalizeH="0" baseline="0" noProof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OneSign</a:t>
              </a: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1D16195A-7321-A9EE-5147-53F8AABA4877}"/>
                </a:ext>
              </a:extLst>
            </p:cNvPr>
            <p:cNvSpPr/>
            <p:nvPr/>
          </p:nvSpPr>
          <p:spPr bwMode="auto">
            <a:xfrm>
              <a:off x="6098380" y="4465983"/>
              <a:ext cx="377190" cy="150876"/>
            </a:xfrm>
            <a:prstGeom prst="rect">
              <a:avLst/>
            </a:prstGeom>
            <a:solidFill>
              <a:srgbClr val="A1CE4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0" name="Mobile trigger">
            <a:extLst>
              <a:ext uri="{FF2B5EF4-FFF2-40B4-BE49-F238E27FC236}">
                <a16:creationId xmlns:a16="http://schemas.microsoft.com/office/drawing/2014/main" id="{878B691B-A7CA-B0EA-A709-849ECE0070EE}"/>
              </a:ext>
            </a:extLst>
          </p:cNvPr>
          <p:cNvGrpSpPr/>
          <p:nvPr userDrawn="1"/>
        </p:nvGrpSpPr>
        <p:grpSpPr>
          <a:xfrm>
            <a:off x="1313490" y="5720506"/>
            <a:ext cx="840887" cy="571820"/>
            <a:chOff x="5523935" y="4462001"/>
            <a:chExt cx="630665" cy="428865"/>
          </a:xfrm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5531A5F1-C622-099F-2CFB-E611D715201E}"/>
                </a:ext>
              </a:extLst>
            </p:cNvPr>
            <p:cNvSpPr/>
            <p:nvPr/>
          </p:nvSpPr>
          <p:spPr bwMode="auto">
            <a:xfrm>
              <a:off x="5523935" y="4610691"/>
              <a:ext cx="630665" cy="280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Mobile IAM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Mobile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F588D383-BB4A-3E3F-6E77-DDD76BCC06A0}"/>
                </a:ext>
              </a:extLst>
            </p:cNvPr>
            <p:cNvSpPr/>
            <p:nvPr/>
          </p:nvSpPr>
          <p:spPr bwMode="auto">
            <a:xfrm>
              <a:off x="5589409" y="4462001"/>
              <a:ext cx="377190" cy="150876"/>
            </a:xfrm>
            <a:prstGeom prst="rect">
              <a:avLst/>
            </a:prstGeom>
            <a:solidFill>
              <a:srgbClr val="92CBE7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3" name="PatientSecure trigger">
            <a:extLst>
              <a:ext uri="{FF2B5EF4-FFF2-40B4-BE49-F238E27FC236}">
                <a16:creationId xmlns:a16="http://schemas.microsoft.com/office/drawing/2014/main" id="{F2262B39-4F1F-2D9F-15F6-116426122B59}"/>
              </a:ext>
            </a:extLst>
          </p:cNvPr>
          <p:cNvGrpSpPr/>
          <p:nvPr userDrawn="1"/>
        </p:nvGrpSpPr>
        <p:grpSpPr>
          <a:xfrm>
            <a:off x="3964292" y="5723805"/>
            <a:ext cx="727373" cy="510468"/>
            <a:chOff x="7140608" y="4465983"/>
            <a:chExt cx="545530" cy="382851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EC34E92A-2215-A3BE-F994-BC449490CF2B}"/>
                </a:ext>
              </a:extLst>
            </p:cNvPr>
            <p:cNvSpPr/>
            <p:nvPr/>
          </p:nvSpPr>
          <p:spPr bwMode="auto">
            <a:xfrm>
              <a:off x="7140608" y="4614379"/>
              <a:ext cx="545530" cy="234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Patient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Identification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  <a:b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700" b="0" i="0" u="none" strike="noStrike" kern="0" cap="none" spc="0" normalizeH="0" baseline="0" noProof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PatientSecure</a:t>
              </a: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BF2E0949-8B38-61CB-070E-FAF2538B3F1C}"/>
                </a:ext>
              </a:extLst>
            </p:cNvPr>
            <p:cNvSpPr/>
            <p:nvPr/>
          </p:nvSpPr>
          <p:spPr bwMode="auto">
            <a:xfrm>
              <a:off x="7211734" y="4465983"/>
              <a:ext cx="377190" cy="150876"/>
            </a:xfrm>
            <a:prstGeom prst="rect">
              <a:avLst/>
            </a:prstGeom>
            <a:solidFill>
              <a:srgbClr val="E8873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6" name="Confirm ID trigger">
            <a:extLst>
              <a:ext uri="{FF2B5EF4-FFF2-40B4-BE49-F238E27FC236}">
                <a16:creationId xmlns:a16="http://schemas.microsoft.com/office/drawing/2014/main" id="{1B24A71C-EADE-115F-EBAD-22E11B410F31}"/>
              </a:ext>
            </a:extLst>
          </p:cNvPr>
          <p:cNvGrpSpPr/>
          <p:nvPr userDrawn="1"/>
        </p:nvGrpSpPr>
        <p:grpSpPr>
          <a:xfrm>
            <a:off x="3125843" y="5723799"/>
            <a:ext cx="613499" cy="440024"/>
            <a:chOff x="6585598" y="4465983"/>
            <a:chExt cx="460124" cy="330019"/>
          </a:xfrm>
        </p:grpSpPr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DC9E9400-742B-8620-4960-6EDBE981CF5B}"/>
                </a:ext>
              </a:extLst>
            </p:cNvPr>
            <p:cNvSpPr/>
            <p:nvPr/>
          </p:nvSpPr>
          <p:spPr bwMode="auto">
            <a:xfrm>
              <a:off x="6585598" y="4614381"/>
              <a:ext cx="460124" cy="181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Multifactor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Authentication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  <a:b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Confirm ID</a:t>
              </a: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949E907E-D8D4-7A77-B1F3-6029E88FF4CD}"/>
                </a:ext>
              </a:extLst>
            </p:cNvPr>
            <p:cNvSpPr/>
            <p:nvPr/>
          </p:nvSpPr>
          <p:spPr bwMode="auto">
            <a:xfrm>
              <a:off x="6663008" y="4465983"/>
              <a:ext cx="377190" cy="150876"/>
            </a:xfrm>
            <a:prstGeom prst="rect">
              <a:avLst/>
            </a:prstGeom>
            <a:solidFill>
              <a:srgbClr val="395B7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9" name="Identity Governance trigger">
            <a:extLst>
              <a:ext uri="{FF2B5EF4-FFF2-40B4-BE49-F238E27FC236}">
                <a16:creationId xmlns:a16="http://schemas.microsoft.com/office/drawing/2014/main" id="{EA8CF8C5-AF20-CBDA-406A-7DA09B14FD2C}"/>
              </a:ext>
            </a:extLst>
          </p:cNvPr>
          <p:cNvGrpSpPr/>
          <p:nvPr userDrawn="1"/>
        </p:nvGrpSpPr>
        <p:grpSpPr>
          <a:xfrm>
            <a:off x="300810" y="5716855"/>
            <a:ext cx="994272" cy="693740"/>
            <a:chOff x="4997691" y="4505047"/>
            <a:chExt cx="745704" cy="520305"/>
          </a:xfrm>
        </p:grpSpPr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E329D68B-7669-566F-4CCB-C18933205B6E}"/>
                </a:ext>
              </a:extLst>
            </p:cNvPr>
            <p:cNvSpPr/>
            <p:nvPr/>
          </p:nvSpPr>
          <p:spPr bwMode="auto">
            <a:xfrm>
              <a:off x="4997691" y="4653608"/>
              <a:ext cx="745704" cy="371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Identity governance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Identity Governance</a:t>
              </a: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203BA242-7BF0-42A2-1815-B0B7F7BC3734}"/>
                </a:ext>
              </a:extLst>
            </p:cNvPr>
            <p:cNvSpPr/>
            <p:nvPr/>
          </p:nvSpPr>
          <p:spPr bwMode="auto">
            <a:xfrm>
              <a:off x="5061300" y="4505047"/>
              <a:ext cx="377190" cy="149582"/>
            </a:xfrm>
            <a:prstGeom prst="rect">
              <a:avLst/>
            </a:prstGeom>
            <a:solidFill>
              <a:srgbClr val="B3B1D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Microsoft trigger">
            <a:extLst>
              <a:ext uri="{FF2B5EF4-FFF2-40B4-BE49-F238E27FC236}">
                <a16:creationId xmlns:a16="http://schemas.microsoft.com/office/drawing/2014/main" id="{B34BCC16-E744-D38C-F4B3-C2CF90CA7C38}"/>
              </a:ext>
            </a:extLst>
          </p:cNvPr>
          <p:cNvGrpSpPr/>
          <p:nvPr userDrawn="1"/>
        </p:nvGrpSpPr>
        <p:grpSpPr>
          <a:xfrm>
            <a:off x="8743971" y="5722195"/>
            <a:ext cx="742233" cy="482158"/>
            <a:chOff x="8309186" y="4464772"/>
            <a:chExt cx="556675" cy="361619"/>
          </a:xfrm>
        </p:grpSpPr>
        <p:pic>
          <p:nvPicPr>
            <p:cNvPr id="213" name="Picture 212" descr="A picture containing drawing&#10;&#10;Description automatically generated" hidden="1">
              <a:extLst>
                <a:ext uri="{FF2B5EF4-FFF2-40B4-BE49-F238E27FC236}">
                  <a16:creationId xmlns:a16="http://schemas.microsoft.com/office/drawing/2014/main" id="{1DD7E670-C4D2-451F-93E6-193B8700E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0331" y="4709181"/>
              <a:ext cx="545530" cy="117210"/>
            </a:xfrm>
            <a:prstGeom prst="rect">
              <a:avLst/>
            </a:prstGeom>
          </p:spPr>
        </p:pic>
        <p:sp>
          <p:nvSpPr>
            <p:cNvPr id="214" name="Microsoft block">
              <a:extLst>
                <a:ext uri="{FF2B5EF4-FFF2-40B4-BE49-F238E27FC236}">
                  <a16:creationId xmlns:a16="http://schemas.microsoft.com/office/drawing/2014/main" id="{44478712-E635-DD59-35C9-C1DD19978DDA}"/>
                </a:ext>
              </a:extLst>
            </p:cNvPr>
            <p:cNvSpPr/>
            <p:nvPr/>
          </p:nvSpPr>
          <p:spPr bwMode="auto">
            <a:xfrm>
              <a:off x="8309186" y="4464772"/>
              <a:ext cx="377190" cy="150876"/>
            </a:xfrm>
            <a:prstGeom prst="rect">
              <a:avLst/>
            </a:prstGeom>
            <a:solidFill>
              <a:srgbClr val="00A2E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1489CA79-3678-D6CC-7575-8D74167461A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73034" y="5567720"/>
            <a:ext cx="11473454" cy="0"/>
          </a:xfrm>
          <a:prstGeom prst="line">
            <a:avLst/>
          </a:prstGeom>
          <a:solidFill>
            <a:srgbClr val="AE168E"/>
          </a:solidFill>
          <a:ln w="12700" cap="sq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6" name="Rounded Rectangle 215">
            <a:hlinkClick r:id="" action="ppaction://noaction"/>
            <a:extLst>
              <a:ext uri="{FF2B5EF4-FFF2-40B4-BE49-F238E27FC236}">
                <a16:creationId xmlns:a16="http://schemas.microsoft.com/office/drawing/2014/main" id="{C7E99BD2-0231-6967-BD96-BF05D768B5CA}"/>
              </a:ext>
            </a:extLst>
          </p:cNvPr>
          <p:cNvSpPr/>
          <p:nvPr userDrawn="1"/>
        </p:nvSpPr>
        <p:spPr bwMode="auto">
          <a:xfrm>
            <a:off x="9713578" y="4994419"/>
            <a:ext cx="2125680" cy="384048"/>
          </a:xfrm>
          <a:prstGeom prst="roundRect">
            <a:avLst>
              <a:gd name="adj" fmla="val 4564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Patienten-Self-Check-In</a:t>
            </a:r>
          </a:p>
        </p:txBody>
      </p:sp>
      <p:sp>
        <p:nvSpPr>
          <p:cNvPr id="217" name="Rounded Rectangle 216">
            <a:hlinkClick r:id="" action="ppaction://noaction"/>
            <a:extLst>
              <a:ext uri="{FF2B5EF4-FFF2-40B4-BE49-F238E27FC236}">
                <a16:creationId xmlns:a16="http://schemas.microsoft.com/office/drawing/2014/main" id="{DB3E77F6-30F7-8F3C-9179-50BA24D4EBC7}"/>
              </a:ext>
            </a:extLst>
          </p:cNvPr>
          <p:cNvSpPr/>
          <p:nvPr userDrawn="1"/>
        </p:nvSpPr>
        <p:spPr bwMode="auto">
          <a:xfrm>
            <a:off x="341439" y="4071084"/>
            <a:ext cx="213213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Patientensicherheit – Entfernen</a:t>
            </a:r>
          </a:p>
          <a:p>
            <a:r>
              <a:rPr lang="de-DE" sz="800"/>
              <a:t>von Duplikaten, EMPI</a:t>
            </a:r>
          </a:p>
        </p:txBody>
      </p:sp>
      <p:sp>
        <p:nvSpPr>
          <p:cNvPr id="219" name="Rounded Rectangle 218">
            <a:hlinkClick r:id="" action="ppaction://noaction"/>
            <a:extLst>
              <a:ext uri="{FF2B5EF4-FFF2-40B4-BE49-F238E27FC236}">
                <a16:creationId xmlns:a16="http://schemas.microsoft.com/office/drawing/2014/main" id="{1A983487-6236-2091-AAA2-2CB6034B1917}"/>
              </a:ext>
            </a:extLst>
          </p:cNvPr>
          <p:cNvSpPr/>
          <p:nvPr userDrawn="1"/>
        </p:nvSpPr>
        <p:spPr bwMode="auto">
          <a:xfrm>
            <a:off x="2684473" y="2327127"/>
            <a:ext cx="2132194" cy="384048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Verbundverzeichnis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Rounded Rectangle 219">
            <a:hlinkClick r:id="" action="ppaction://noaction"/>
            <a:extLst>
              <a:ext uri="{FF2B5EF4-FFF2-40B4-BE49-F238E27FC236}">
                <a16:creationId xmlns:a16="http://schemas.microsoft.com/office/drawing/2014/main" id="{068D0C02-F232-4E12-BDB1-226A2EF33D51}"/>
              </a:ext>
            </a:extLst>
          </p:cNvPr>
          <p:cNvSpPr/>
          <p:nvPr userDrawn="1"/>
        </p:nvSpPr>
        <p:spPr bwMode="auto">
          <a:xfrm>
            <a:off x="5032355" y="2327127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Richtlinien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für den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Datenzugriff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Rounded Rectangle 221">
            <a:hlinkClick r:id="" action="ppaction://noaction"/>
            <a:extLst>
              <a:ext uri="{FF2B5EF4-FFF2-40B4-BE49-F238E27FC236}">
                <a16:creationId xmlns:a16="http://schemas.microsoft.com/office/drawing/2014/main" id="{A78FECDF-B64B-BA4A-D702-DD234CC9351D}"/>
              </a:ext>
            </a:extLst>
          </p:cNvPr>
          <p:cNvSpPr/>
          <p:nvPr userDrawn="1"/>
        </p:nvSpPr>
        <p:spPr bwMode="auto">
          <a:xfrm>
            <a:off x="7371461" y="2303766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Legacy-Anwendungen</a:t>
            </a:r>
          </a:p>
        </p:txBody>
      </p:sp>
      <p:sp>
        <p:nvSpPr>
          <p:cNvPr id="223" name="Rounded Rectangle 222">
            <a:hlinkClick r:id="" action="ppaction://noaction"/>
            <a:extLst>
              <a:ext uri="{FF2B5EF4-FFF2-40B4-BE49-F238E27FC236}">
                <a16:creationId xmlns:a16="http://schemas.microsoft.com/office/drawing/2014/main" id="{385A5A92-13BE-A502-D6E5-A94524FAD09F}"/>
              </a:ext>
            </a:extLst>
          </p:cNvPr>
          <p:cNvSpPr/>
          <p:nvPr userDrawn="1"/>
        </p:nvSpPr>
        <p:spPr bwMode="auto">
          <a:xfrm>
            <a:off x="5032355" y="2787591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Eine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Identität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mehrere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Rollen</a:t>
            </a:r>
          </a:p>
        </p:txBody>
      </p:sp>
      <p:sp>
        <p:nvSpPr>
          <p:cNvPr id="225" name="Rounded Rectangle 224">
            <a:hlinkClick r:id="" action="ppaction://noaction"/>
            <a:extLst>
              <a:ext uri="{FF2B5EF4-FFF2-40B4-BE49-F238E27FC236}">
                <a16:creationId xmlns:a16="http://schemas.microsoft.com/office/drawing/2014/main" id="{C2E3CD29-09EE-D9E8-50DF-98C2C93AF6EE}"/>
              </a:ext>
            </a:extLst>
          </p:cNvPr>
          <p:cNvSpPr/>
          <p:nvPr userDrawn="1"/>
        </p:nvSpPr>
        <p:spPr bwMode="auto">
          <a:xfrm>
            <a:off x="2684473" y="1856862"/>
            <a:ext cx="2132194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Identitätsspeicher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Rounded Rectangle 228">
            <a:hlinkClick r:id="" action="ppaction://noaction"/>
            <a:extLst>
              <a:ext uri="{FF2B5EF4-FFF2-40B4-BE49-F238E27FC236}">
                <a16:creationId xmlns:a16="http://schemas.microsoft.com/office/drawing/2014/main" id="{D61EB474-B8EF-84CB-9ED0-C0C4D106EBCC}"/>
              </a:ext>
            </a:extLst>
          </p:cNvPr>
          <p:cNvSpPr/>
          <p:nvPr userDrawn="1"/>
        </p:nvSpPr>
        <p:spPr bwMode="auto">
          <a:xfrm>
            <a:off x="7371461" y="4536523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Klinische</a:t>
            </a:r>
            <a:br>
              <a:rPr lang="de-DE" sz="800"/>
            </a:br>
            <a:r>
              <a:rPr lang="de-DE" sz="800"/>
              <a:t>Workflow-Authentifizierung</a:t>
            </a:r>
          </a:p>
        </p:txBody>
      </p:sp>
      <p:sp>
        <p:nvSpPr>
          <p:cNvPr id="230" name="Rounded Rectangle 229">
            <a:hlinkClick r:id="" action="ppaction://noaction"/>
            <a:extLst>
              <a:ext uri="{FF2B5EF4-FFF2-40B4-BE49-F238E27FC236}">
                <a16:creationId xmlns:a16="http://schemas.microsoft.com/office/drawing/2014/main" id="{1A0E4D16-5CD8-05B1-A01D-57287875BADD}"/>
              </a:ext>
            </a:extLst>
          </p:cNvPr>
          <p:cNvSpPr/>
          <p:nvPr userDrawn="1"/>
        </p:nvSpPr>
        <p:spPr bwMode="auto">
          <a:xfrm>
            <a:off x="2684491" y="3137287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Benutzerbereitstellung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einschließlich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externer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Dritter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Rounded Rectangle 230">
            <a:hlinkClick r:id="" action="ppaction://noaction"/>
            <a:extLst>
              <a:ext uri="{FF2B5EF4-FFF2-40B4-BE49-F238E27FC236}">
                <a16:creationId xmlns:a16="http://schemas.microsoft.com/office/drawing/2014/main" id="{E78D3C5E-2A4D-4D0A-317C-5715B096F34F}"/>
              </a:ext>
            </a:extLst>
          </p:cNvPr>
          <p:cNvSpPr/>
          <p:nvPr userDrawn="1"/>
        </p:nvSpPr>
        <p:spPr bwMode="auto">
          <a:xfrm>
            <a:off x="2684491" y="4521617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Mobiles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Gerätemanagement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3" name="Remote access / secondary authentication">
            <a:hlinkClick r:id="" action="ppaction://noaction"/>
            <a:extLst>
              <a:ext uri="{FF2B5EF4-FFF2-40B4-BE49-F238E27FC236}">
                <a16:creationId xmlns:a16="http://schemas.microsoft.com/office/drawing/2014/main" id="{536A9C1B-EABC-6D2A-1320-C5CF3683663A}"/>
              </a:ext>
            </a:extLst>
          </p:cNvPr>
          <p:cNvSpPr/>
          <p:nvPr userDrawn="1"/>
        </p:nvSpPr>
        <p:spPr bwMode="auto">
          <a:xfrm>
            <a:off x="7371461" y="4075985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Remote-Zugriff</a:t>
            </a:r>
          </a:p>
        </p:txBody>
      </p:sp>
      <p:sp>
        <p:nvSpPr>
          <p:cNvPr id="234" name="Rounded Rectangle 233">
            <a:hlinkClick r:id="" action="ppaction://noaction"/>
            <a:extLst>
              <a:ext uri="{FF2B5EF4-FFF2-40B4-BE49-F238E27FC236}">
                <a16:creationId xmlns:a16="http://schemas.microsoft.com/office/drawing/2014/main" id="{891A973E-D946-1BBB-FCEB-6B605C6CCE59}"/>
              </a:ext>
            </a:extLst>
          </p:cNvPr>
          <p:cNvSpPr/>
          <p:nvPr userDrawn="1"/>
        </p:nvSpPr>
        <p:spPr bwMode="auto">
          <a:xfrm>
            <a:off x="9713578" y="4521617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Anmeldedaten und Geräteregistrierung</a:t>
            </a:r>
          </a:p>
        </p:txBody>
      </p:sp>
      <p:sp>
        <p:nvSpPr>
          <p:cNvPr id="235" name="Rounded Rectangle 234">
            <a:hlinkClick r:id="" action="ppaction://noaction"/>
            <a:extLst>
              <a:ext uri="{FF2B5EF4-FFF2-40B4-BE49-F238E27FC236}">
                <a16:creationId xmlns:a16="http://schemas.microsoft.com/office/drawing/2014/main" id="{F56F6416-BBEC-CC0C-1439-2CF0DDD3A65E}"/>
              </a:ext>
            </a:extLst>
          </p:cNvPr>
          <p:cNvSpPr/>
          <p:nvPr userDrawn="1"/>
        </p:nvSpPr>
        <p:spPr bwMode="auto">
          <a:xfrm>
            <a:off x="7371461" y="5002914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Risikobasierte und adaptive</a:t>
            </a:r>
          </a:p>
          <a:p>
            <a:r>
              <a:rPr lang="de-DE" sz="800"/>
              <a:t>Authentifizierung</a:t>
            </a:r>
          </a:p>
        </p:txBody>
      </p:sp>
      <p:sp>
        <p:nvSpPr>
          <p:cNvPr id="218" name="Rounded Rectangle 217">
            <a:hlinkClick r:id="" action="ppaction://noaction"/>
            <a:extLst>
              <a:ext uri="{FF2B5EF4-FFF2-40B4-BE49-F238E27FC236}">
                <a16:creationId xmlns:a16="http://schemas.microsoft.com/office/drawing/2014/main" id="{63F99294-5F68-3EA1-6A9E-0AF66ABFBD3E}"/>
              </a:ext>
            </a:extLst>
          </p:cNvPr>
          <p:cNvSpPr/>
          <p:nvPr userDrawn="1"/>
        </p:nvSpPr>
        <p:spPr bwMode="auto">
          <a:xfrm>
            <a:off x="341439" y="3615837"/>
            <a:ext cx="213213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Überprüfung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Ansprüchen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und</a:t>
            </a:r>
          </a:p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Bescheinigungen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Abhilfemaßnahmen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Rounded Rectangle 220">
            <a:hlinkClick r:id="" action="ppaction://noaction"/>
            <a:extLst>
              <a:ext uri="{FF2B5EF4-FFF2-40B4-BE49-F238E27FC236}">
                <a16:creationId xmlns:a16="http://schemas.microsoft.com/office/drawing/2014/main" id="{26D3CBC2-E9FC-D8B3-39EC-B78F191FDA0F}"/>
              </a:ext>
            </a:extLst>
          </p:cNvPr>
          <p:cNvSpPr/>
          <p:nvPr userDrawn="1"/>
        </p:nvSpPr>
        <p:spPr bwMode="auto">
          <a:xfrm>
            <a:off x="7371461" y="1848519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</a:pPr>
            <a:r>
              <a:rPr lang="de-DE" sz="800"/>
              <a:t>Cloud-Anwendungen</a:t>
            </a:r>
          </a:p>
        </p:txBody>
      </p:sp>
      <p:sp>
        <p:nvSpPr>
          <p:cNvPr id="224" name="Rounded Rectangle 223">
            <a:hlinkClick r:id="" action="ppaction://noaction"/>
            <a:extLst>
              <a:ext uri="{FF2B5EF4-FFF2-40B4-BE49-F238E27FC236}">
                <a16:creationId xmlns:a16="http://schemas.microsoft.com/office/drawing/2014/main" id="{876AC040-26A0-289E-3814-A08E3C67BA31}"/>
              </a:ext>
            </a:extLst>
          </p:cNvPr>
          <p:cNvSpPr/>
          <p:nvPr userDrawn="1"/>
        </p:nvSpPr>
        <p:spPr bwMode="auto">
          <a:xfrm>
            <a:off x="9713578" y="4066370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Passwortmanagement</a:t>
            </a:r>
          </a:p>
        </p:txBody>
      </p:sp>
      <p:sp>
        <p:nvSpPr>
          <p:cNvPr id="226" name="Rounded Rectangle 225">
            <a:hlinkClick r:id="" action="ppaction://noaction"/>
            <a:extLst>
              <a:ext uri="{FF2B5EF4-FFF2-40B4-BE49-F238E27FC236}">
                <a16:creationId xmlns:a16="http://schemas.microsoft.com/office/drawing/2014/main" id="{5C23007C-AEE8-C540-C88B-2B4C74F298F7}"/>
              </a:ext>
            </a:extLst>
          </p:cNvPr>
          <p:cNvSpPr/>
          <p:nvPr userDrawn="1"/>
        </p:nvSpPr>
        <p:spPr bwMode="auto">
          <a:xfrm>
            <a:off x="5032355" y="4066370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Biometrische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Patientenidentifizierung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Rounded Rectangle 235">
            <a:hlinkClick r:id="" action="ppaction://noaction"/>
            <a:extLst>
              <a:ext uri="{FF2B5EF4-FFF2-40B4-BE49-F238E27FC236}">
                <a16:creationId xmlns:a16="http://schemas.microsoft.com/office/drawing/2014/main" id="{8D575754-6655-E41B-FC02-FF52C721FD22}"/>
              </a:ext>
            </a:extLst>
          </p:cNvPr>
          <p:cNvSpPr/>
          <p:nvPr userDrawn="1"/>
        </p:nvSpPr>
        <p:spPr bwMode="auto">
          <a:xfrm>
            <a:off x="2684491" y="4066370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Kontinuierliches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Berechtigungsmanagement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Rounded Rectangle 236">
            <a:hlinkClick r:id="" action="ppaction://noaction"/>
            <a:extLst>
              <a:ext uri="{FF2B5EF4-FFF2-40B4-BE49-F238E27FC236}">
                <a16:creationId xmlns:a16="http://schemas.microsoft.com/office/drawing/2014/main" id="{E6AE0B36-328A-973E-8D17-B079B1815C2C}"/>
              </a:ext>
            </a:extLst>
          </p:cNvPr>
          <p:cNvSpPr/>
          <p:nvPr userDrawn="1"/>
        </p:nvSpPr>
        <p:spPr bwMode="auto">
          <a:xfrm>
            <a:off x="7371461" y="2776568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Mobile Anwendungen</a:t>
            </a:r>
          </a:p>
        </p:txBody>
      </p:sp>
      <p:sp>
        <p:nvSpPr>
          <p:cNvPr id="238" name="Rounded Rectangle 237">
            <a:hlinkClick r:id="" action="ppaction://noaction"/>
            <a:extLst>
              <a:ext uri="{FF2B5EF4-FFF2-40B4-BE49-F238E27FC236}">
                <a16:creationId xmlns:a16="http://schemas.microsoft.com/office/drawing/2014/main" id="{8D14CBB7-2047-CED8-8DA4-92D06160261C}"/>
              </a:ext>
            </a:extLst>
          </p:cNvPr>
          <p:cNvSpPr/>
          <p:nvPr userDrawn="1"/>
        </p:nvSpPr>
        <p:spPr bwMode="auto">
          <a:xfrm>
            <a:off x="5032355" y="1856862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Grob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und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feinkörnige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Genehmigungssteuerung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Rounded Rectangle 238">
            <a:hlinkClick r:id="" action="ppaction://noaction"/>
            <a:extLst>
              <a:ext uri="{FF2B5EF4-FFF2-40B4-BE49-F238E27FC236}">
                <a16:creationId xmlns:a16="http://schemas.microsoft.com/office/drawing/2014/main" id="{030C0B32-0E0F-74F9-42EB-AEA403A94DB1}"/>
              </a:ext>
            </a:extLst>
          </p:cNvPr>
          <p:cNvSpPr/>
          <p:nvPr userDrawn="1"/>
        </p:nvSpPr>
        <p:spPr bwMode="auto">
          <a:xfrm>
            <a:off x="9713578" y="1856862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Klinische/virtuelle Desktops</a:t>
            </a:r>
            <a:endParaRPr lang="de-DE" sz="700"/>
          </a:p>
        </p:txBody>
      </p:sp>
      <p:sp>
        <p:nvSpPr>
          <p:cNvPr id="240" name="Rounded Rectangle 239">
            <a:hlinkClick r:id="" action="ppaction://noaction"/>
            <a:extLst>
              <a:ext uri="{FF2B5EF4-FFF2-40B4-BE49-F238E27FC236}">
                <a16:creationId xmlns:a16="http://schemas.microsoft.com/office/drawing/2014/main" id="{A55D49EE-2EA8-CF73-5B54-69784C645950}"/>
              </a:ext>
            </a:extLst>
          </p:cNvPr>
          <p:cNvSpPr/>
          <p:nvPr userDrawn="1"/>
        </p:nvSpPr>
        <p:spPr bwMode="auto">
          <a:xfrm>
            <a:off x="9713578" y="2787591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Medizinische Geräte</a:t>
            </a:r>
          </a:p>
        </p:txBody>
      </p:sp>
      <p:sp>
        <p:nvSpPr>
          <p:cNvPr id="241" name="Rounded Rectangle 240">
            <a:hlinkClick r:id="" action="ppaction://noaction"/>
            <a:extLst>
              <a:ext uri="{FF2B5EF4-FFF2-40B4-BE49-F238E27FC236}">
                <a16:creationId xmlns:a16="http://schemas.microsoft.com/office/drawing/2014/main" id="{E05D1B51-60AD-44FB-BB6F-C0BB5481D989}"/>
              </a:ext>
            </a:extLst>
          </p:cNvPr>
          <p:cNvSpPr/>
          <p:nvPr userDrawn="1"/>
        </p:nvSpPr>
        <p:spPr bwMode="auto">
          <a:xfrm>
            <a:off x="9713578" y="2327754"/>
            <a:ext cx="2125680" cy="39183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Gemeinsam genutzte mobile Geräte</a:t>
            </a:r>
          </a:p>
        </p:txBody>
      </p:sp>
      <p:sp>
        <p:nvSpPr>
          <p:cNvPr id="242" name="Rounded Rectangle 241">
            <a:hlinkClick r:id="" action="ppaction://noaction"/>
            <a:extLst>
              <a:ext uri="{FF2B5EF4-FFF2-40B4-BE49-F238E27FC236}">
                <a16:creationId xmlns:a16="http://schemas.microsoft.com/office/drawing/2014/main" id="{0BBA1657-6F91-3AD6-4159-DEA6C0091270}"/>
              </a:ext>
            </a:extLst>
          </p:cNvPr>
          <p:cNvSpPr/>
          <p:nvPr userDrawn="1"/>
        </p:nvSpPr>
        <p:spPr bwMode="auto">
          <a:xfrm>
            <a:off x="9713578" y="3253982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Privilegierten Zugriffsverwaltung</a:t>
            </a:r>
          </a:p>
        </p:txBody>
      </p:sp>
      <p:sp>
        <p:nvSpPr>
          <p:cNvPr id="243" name="Healthcare and government standards">
            <a:hlinkClick r:id="" action="ppaction://noaction"/>
            <a:extLst>
              <a:ext uri="{FF2B5EF4-FFF2-40B4-BE49-F238E27FC236}">
                <a16:creationId xmlns:a16="http://schemas.microsoft.com/office/drawing/2014/main" id="{8C965CFE-8E8E-5FE9-F373-F1392842AC16}"/>
              </a:ext>
            </a:extLst>
          </p:cNvPr>
          <p:cNvSpPr/>
          <p:nvPr userDrawn="1"/>
        </p:nvSpPr>
        <p:spPr bwMode="auto">
          <a:xfrm>
            <a:off x="341439" y="1856862"/>
            <a:ext cx="212567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Gesundheitswesen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und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staatliche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Normen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Rounded Rectangle 243">
            <a:hlinkClick r:id="" action="ppaction://noaction"/>
            <a:extLst>
              <a:ext uri="{FF2B5EF4-FFF2-40B4-BE49-F238E27FC236}">
                <a16:creationId xmlns:a16="http://schemas.microsoft.com/office/drawing/2014/main" id="{FDCE90E7-909D-5A0E-CB06-B4DD2B457A08}"/>
              </a:ext>
            </a:extLst>
          </p:cNvPr>
          <p:cNvSpPr/>
          <p:nvPr userDrawn="1"/>
        </p:nvSpPr>
        <p:spPr bwMode="auto">
          <a:xfrm>
            <a:off x="341439" y="2327127"/>
            <a:ext cx="212567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740"/>
              </a:lnSpc>
            </a:pPr>
            <a:r>
              <a:rPr lang="de-DE" sz="800"/>
              <a:t>Analysen und Prüfberichte</a:t>
            </a:r>
          </a:p>
        </p:txBody>
      </p:sp>
      <p:sp>
        <p:nvSpPr>
          <p:cNvPr id="227" name="Rounded Rectangle 226">
            <a:hlinkClick r:id="" action="ppaction://noaction"/>
            <a:extLst>
              <a:ext uri="{FF2B5EF4-FFF2-40B4-BE49-F238E27FC236}">
                <a16:creationId xmlns:a16="http://schemas.microsoft.com/office/drawing/2014/main" id="{FE7BE3EA-B096-9E77-7F9D-6971F19E66A4}"/>
              </a:ext>
            </a:extLst>
          </p:cNvPr>
          <p:cNvSpPr/>
          <p:nvPr userDrawn="1"/>
        </p:nvSpPr>
        <p:spPr bwMode="auto">
          <a:xfrm>
            <a:off x="5032355" y="3589624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14377" fontAlgn="auto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Identitätsnachweis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für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Kliniker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" name="Rounded Rectangle 231">
            <a:hlinkClick r:id="" action="ppaction://noaction"/>
            <a:extLst>
              <a:ext uri="{FF2B5EF4-FFF2-40B4-BE49-F238E27FC236}">
                <a16:creationId xmlns:a16="http://schemas.microsoft.com/office/drawing/2014/main" id="{9890A416-92F8-942B-22E2-F91EE0822984}"/>
              </a:ext>
            </a:extLst>
          </p:cNvPr>
          <p:cNvSpPr/>
          <p:nvPr userDrawn="1"/>
        </p:nvSpPr>
        <p:spPr bwMode="auto">
          <a:xfrm>
            <a:off x="2684491" y="3589624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Bereitstellung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personengebundenen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Dienstkonten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Rounded Rectangle 244">
            <a:hlinkClick r:id="" action="ppaction://noaction"/>
            <a:extLst>
              <a:ext uri="{FF2B5EF4-FFF2-40B4-BE49-F238E27FC236}">
                <a16:creationId xmlns:a16="http://schemas.microsoft.com/office/drawing/2014/main" id="{E41F7EDB-5974-AD24-660A-DFF3B442B2EC}"/>
              </a:ext>
            </a:extLst>
          </p:cNvPr>
          <p:cNvSpPr/>
          <p:nvPr userDrawn="1"/>
        </p:nvSpPr>
        <p:spPr bwMode="auto">
          <a:xfrm>
            <a:off x="341439" y="3139091"/>
            <a:ext cx="2132139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Erkennung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Anomalien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Risk mitigation">
            <a:extLst>
              <a:ext uri="{FF2B5EF4-FFF2-40B4-BE49-F238E27FC236}">
                <a16:creationId xmlns:a16="http://schemas.microsoft.com/office/drawing/2014/main" id="{46A15828-6E3F-216E-5A27-1B007BBB67F0}"/>
              </a:ext>
            </a:extLst>
          </p:cNvPr>
          <p:cNvSpPr/>
          <p:nvPr userDrawn="1"/>
        </p:nvSpPr>
        <p:spPr bwMode="auto">
          <a:xfrm>
            <a:off x="337129" y="2868675"/>
            <a:ext cx="2060448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Risikominderung</a:t>
            </a: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7" name="FairWarning trigger">
            <a:extLst>
              <a:ext uri="{FF2B5EF4-FFF2-40B4-BE49-F238E27FC236}">
                <a16:creationId xmlns:a16="http://schemas.microsoft.com/office/drawing/2014/main" id="{CD0358DD-2652-DB5D-E396-234F3FDD339E}"/>
              </a:ext>
            </a:extLst>
          </p:cNvPr>
          <p:cNvGrpSpPr/>
          <p:nvPr userDrawn="1"/>
        </p:nvGrpSpPr>
        <p:grpSpPr>
          <a:xfrm>
            <a:off x="4742343" y="5716856"/>
            <a:ext cx="727373" cy="510684"/>
            <a:chOff x="7694036" y="4460771"/>
            <a:chExt cx="545530" cy="383013"/>
          </a:xfrm>
        </p:grpSpPr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DC19F720-C1B4-BC11-BAE2-1B9F4C9F1FDD}"/>
                </a:ext>
              </a:extLst>
            </p:cNvPr>
            <p:cNvSpPr/>
            <p:nvPr/>
          </p:nvSpPr>
          <p:spPr bwMode="auto">
            <a:xfrm>
              <a:off x="7760461" y="4460771"/>
              <a:ext cx="377190" cy="150876"/>
            </a:xfrm>
            <a:prstGeom prst="rect">
              <a:avLst/>
            </a:prstGeom>
            <a:solidFill>
              <a:srgbClr val="4E823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9FD5E058-5CD8-9DCD-691C-74B2795BB908}"/>
                </a:ext>
              </a:extLst>
            </p:cNvPr>
            <p:cNvSpPr/>
            <p:nvPr/>
          </p:nvSpPr>
          <p:spPr bwMode="auto">
            <a:xfrm>
              <a:off x="7694036" y="4609329"/>
              <a:ext cx="545530" cy="234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Risk analytics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and intelligence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FairWarning</a:t>
              </a: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SecureLink</a:t>
              </a: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Privacy Monitor</a:t>
              </a:r>
            </a:p>
          </p:txBody>
        </p:sp>
      </p:grpSp>
      <p:grpSp>
        <p:nvGrpSpPr>
          <p:cNvPr id="303" name="Multiple products TRIGGER">
            <a:extLst>
              <a:ext uri="{FF2B5EF4-FFF2-40B4-BE49-F238E27FC236}">
                <a16:creationId xmlns:a16="http://schemas.microsoft.com/office/drawing/2014/main" id="{23FC6CBF-E0FC-326D-7E1F-9B1F40F54DC9}"/>
              </a:ext>
            </a:extLst>
          </p:cNvPr>
          <p:cNvGrpSpPr/>
          <p:nvPr userDrawn="1"/>
        </p:nvGrpSpPr>
        <p:grpSpPr>
          <a:xfrm>
            <a:off x="7829745" y="5723801"/>
            <a:ext cx="915143" cy="560130"/>
            <a:chOff x="7829745" y="5723801"/>
            <a:chExt cx="915143" cy="560130"/>
          </a:xfrm>
        </p:grpSpPr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5431C0F4-C087-1271-D34C-4AEB899A0569}"/>
                </a:ext>
              </a:extLst>
            </p:cNvPr>
            <p:cNvSpPr/>
            <p:nvPr/>
          </p:nvSpPr>
          <p:spPr bwMode="auto">
            <a:xfrm>
              <a:off x="7908796" y="5723801"/>
              <a:ext cx="502920" cy="201168"/>
            </a:xfrm>
            <a:prstGeom prst="rect">
              <a:avLst/>
            </a:prstGeom>
            <a:solidFill>
              <a:srgbClr val="949598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Multiple Imprivata products">
              <a:hlinkClick r:id="" action="ppaction://noaction"/>
              <a:extLst>
                <a:ext uri="{FF2B5EF4-FFF2-40B4-BE49-F238E27FC236}">
                  <a16:creationId xmlns:a16="http://schemas.microsoft.com/office/drawing/2014/main" id="{F4D242BD-94C7-6C79-DA3E-AB569E68AF64}"/>
                </a:ext>
              </a:extLst>
            </p:cNvPr>
            <p:cNvSpPr txBox="1"/>
            <p:nvPr userDrawn="1"/>
          </p:nvSpPr>
          <p:spPr bwMode="auto">
            <a:xfrm>
              <a:off x="7829745" y="5940007"/>
              <a:ext cx="915143" cy="343924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60960" tIns="48768" rIns="60960" rtlCol="0" anchor="t" anchorCtr="0">
              <a:sp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Multiple Imprivata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products</a:t>
              </a:r>
            </a:p>
          </p:txBody>
        </p:sp>
      </p:grpSp>
      <p:grpSp>
        <p:nvGrpSpPr>
          <p:cNvPr id="271" name="PAM trigger">
            <a:extLst>
              <a:ext uri="{FF2B5EF4-FFF2-40B4-BE49-F238E27FC236}">
                <a16:creationId xmlns:a16="http://schemas.microsoft.com/office/drawing/2014/main" id="{757330CC-162B-F43B-455A-63F61E6DBB11}"/>
              </a:ext>
            </a:extLst>
          </p:cNvPr>
          <p:cNvGrpSpPr/>
          <p:nvPr userDrawn="1"/>
        </p:nvGrpSpPr>
        <p:grpSpPr>
          <a:xfrm>
            <a:off x="5642287" y="5720509"/>
            <a:ext cx="727373" cy="510256"/>
            <a:chOff x="7694036" y="4467153"/>
            <a:chExt cx="545530" cy="382692"/>
          </a:xfrm>
        </p:grpSpPr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B04085DE-D05B-C687-50A3-0476AB6948EC}"/>
                </a:ext>
              </a:extLst>
            </p:cNvPr>
            <p:cNvSpPr/>
            <p:nvPr/>
          </p:nvSpPr>
          <p:spPr bwMode="auto">
            <a:xfrm>
              <a:off x="7760461" y="4467153"/>
              <a:ext cx="377190" cy="150876"/>
            </a:xfrm>
            <a:prstGeom prst="rect">
              <a:avLst/>
            </a:prstGeom>
            <a:solidFill>
              <a:srgbClr val="F1B48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2E2413F8-CBD8-FD96-3098-583197BD26FF}"/>
                </a:ext>
              </a:extLst>
            </p:cNvPr>
            <p:cNvSpPr/>
            <p:nvPr/>
          </p:nvSpPr>
          <p:spPr bwMode="auto">
            <a:xfrm>
              <a:off x="7694036" y="4615390"/>
              <a:ext cx="545530" cy="234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PAM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Privileged Access</a:t>
              </a:r>
              <a:b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Management</a:t>
              </a:r>
            </a:p>
          </p:txBody>
        </p:sp>
      </p:grpSp>
      <p:grpSp>
        <p:nvGrpSpPr>
          <p:cNvPr id="274" name="SecureLink trigger">
            <a:extLst>
              <a:ext uri="{FF2B5EF4-FFF2-40B4-BE49-F238E27FC236}">
                <a16:creationId xmlns:a16="http://schemas.microsoft.com/office/drawing/2014/main" id="{926C589E-A141-AF30-3641-B3A6EA25734C}"/>
              </a:ext>
            </a:extLst>
          </p:cNvPr>
          <p:cNvGrpSpPr/>
          <p:nvPr userDrawn="1"/>
        </p:nvGrpSpPr>
        <p:grpSpPr>
          <a:xfrm>
            <a:off x="6559610" y="5720504"/>
            <a:ext cx="1008997" cy="510252"/>
            <a:chOff x="4434962" y="4386299"/>
            <a:chExt cx="756748" cy="382689"/>
          </a:xfrm>
        </p:grpSpPr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6F5DFEF5-B428-C9C7-40AA-EC67CC2B9E88}"/>
                </a:ext>
              </a:extLst>
            </p:cNvPr>
            <p:cNvSpPr/>
            <p:nvPr userDrawn="1"/>
          </p:nvSpPr>
          <p:spPr bwMode="auto">
            <a:xfrm>
              <a:off x="4501388" y="4386299"/>
              <a:ext cx="377190" cy="150876"/>
            </a:xfrm>
            <a:prstGeom prst="rect">
              <a:avLst/>
            </a:prstGeom>
            <a:solidFill>
              <a:srgbClr val="387FA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710A3006-A3FD-1313-2FFD-231654BD292C}"/>
                </a:ext>
              </a:extLst>
            </p:cNvPr>
            <p:cNvSpPr/>
            <p:nvPr userDrawn="1"/>
          </p:nvSpPr>
          <p:spPr bwMode="auto">
            <a:xfrm>
              <a:off x="4434962" y="4534533"/>
              <a:ext cx="756748" cy="234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1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VPAM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 err="1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SecureLink</a:t>
              </a: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 Enterprise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Access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 b="0" i="0" kern="120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  <a:cs typeface="+mn-cs"/>
              </a:endParaRP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 err="1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SecureLink</a:t>
              </a: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 Customer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Connect</a:t>
              </a: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Column guides" hidden="1">
            <a:extLst>
              <a:ext uri="{FF2B5EF4-FFF2-40B4-BE49-F238E27FC236}">
                <a16:creationId xmlns:a16="http://schemas.microsoft.com/office/drawing/2014/main" id="{78121E0B-E8FA-1AD0-2060-FA6AA168F142}"/>
              </a:ext>
            </a:extLst>
          </p:cNvPr>
          <p:cNvGrpSpPr/>
          <p:nvPr userDrawn="1"/>
        </p:nvGrpSpPr>
        <p:grpSpPr>
          <a:xfrm>
            <a:off x="-3052" y="16016"/>
            <a:ext cx="12195052" cy="6887437"/>
            <a:chOff x="-3052" y="16016"/>
            <a:chExt cx="12195052" cy="688743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2AFF80-EC70-5A85-F3BF-871913A003D7}"/>
                </a:ext>
              </a:extLst>
            </p:cNvPr>
            <p:cNvSpPr/>
            <p:nvPr userDrawn="1"/>
          </p:nvSpPr>
          <p:spPr>
            <a:xfrm>
              <a:off x="-3052" y="30040"/>
              <a:ext cx="344491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6B46040-7607-BC5C-511D-33FB6D1B094F}"/>
                </a:ext>
              </a:extLst>
            </p:cNvPr>
            <p:cNvSpPr/>
            <p:nvPr userDrawn="1"/>
          </p:nvSpPr>
          <p:spPr>
            <a:xfrm>
              <a:off x="11847509" y="16016"/>
              <a:ext cx="344491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736FBFE-EE98-B3B1-2F1D-6AF968BE4AB1}"/>
                </a:ext>
              </a:extLst>
            </p:cNvPr>
            <p:cNvSpPr/>
            <p:nvPr userDrawn="1"/>
          </p:nvSpPr>
          <p:spPr>
            <a:xfrm>
              <a:off x="2475369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3E6725-0164-A83A-4948-7B74BC46FE52}"/>
                </a:ext>
              </a:extLst>
            </p:cNvPr>
            <p:cNvSpPr/>
            <p:nvPr userDrawn="1"/>
          </p:nvSpPr>
          <p:spPr>
            <a:xfrm>
              <a:off x="4818404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7E918C-C74C-3FAD-217E-726BAF78E3AC}"/>
                </a:ext>
              </a:extLst>
            </p:cNvPr>
            <p:cNvSpPr/>
            <p:nvPr userDrawn="1"/>
          </p:nvSpPr>
          <p:spPr>
            <a:xfrm>
              <a:off x="7161439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3E96DA-7814-989C-3E17-598C9DED8CC2}"/>
                </a:ext>
              </a:extLst>
            </p:cNvPr>
            <p:cNvSpPr/>
            <p:nvPr userDrawn="1"/>
          </p:nvSpPr>
          <p:spPr>
            <a:xfrm>
              <a:off x="9504474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Row guides" hidden="1">
            <a:extLst>
              <a:ext uri="{FF2B5EF4-FFF2-40B4-BE49-F238E27FC236}">
                <a16:creationId xmlns:a16="http://schemas.microsoft.com/office/drawing/2014/main" id="{41EABF59-9055-C181-599A-B0A693933228}"/>
              </a:ext>
            </a:extLst>
          </p:cNvPr>
          <p:cNvGrpSpPr/>
          <p:nvPr userDrawn="1"/>
        </p:nvGrpSpPr>
        <p:grpSpPr>
          <a:xfrm>
            <a:off x="352742" y="1773841"/>
            <a:ext cx="11712285" cy="3216032"/>
            <a:chOff x="352742" y="1773841"/>
            <a:chExt cx="11712285" cy="32160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60C0824-7A35-7963-6A40-EAE31B03C98D}"/>
                </a:ext>
              </a:extLst>
            </p:cNvPr>
            <p:cNvSpPr/>
            <p:nvPr userDrawn="1"/>
          </p:nvSpPr>
          <p:spPr>
            <a:xfrm>
              <a:off x="352742" y="2245080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CE5F7C7-BAFD-7C59-78C9-0D61F81DBEE4}"/>
                </a:ext>
              </a:extLst>
            </p:cNvPr>
            <p:cNvSpPr/>
            <p:nvPr userDrawn="1"/>
          </p:nvSpPr>
          <p:spPr>
            <a:xfrm>
              <a:off x="352742" y="2713319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DAE44A3-8D16-FE4A-FFAB-635AFF2334B2}"/>
                </a:ext>
              </a:extLst>
            </p:cNvPr>
            <p:cNvSpPr/>
            <p:nvPr userDrawn="1"/>
          </p:nvSpPr>
          <p:spPr>
            <a:xfrm>
              <a:off x="352742" y="1773841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76D196C-96EF-96D9-79A3-9DC9038171C5}"/>
                </a:ext>
              </a:extLst>
            </p:cNvPr>
            <p:cNvSpPr/>
            <p:nvPr userDrawn="1"/>
          </p:nvSpPr>
          <p:spPr>
            <a:xfrm>
              <a:off x="352742" y="3173931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1C16368-2111-6A9E-DC38-10876300C628}"/>
                </a:ext>
              </a:extLst>
            </p:cNvPr>
            <p:cNvSpPr/>
            <p:nvPr userDrawn="1"/>
          </p:nvSpPr>
          <p:spPr>
            <a:xfrm>
              <a:off x="358689" y="3980969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9EC6F90-3916-AAFA-2AA2-AEA76E4F4FDB}"/>
                </a:ext>
              </a:extLst>
            </p:cNvPr>
            <p:cNvSpPr/>
            <p:nvPr userDrawn="1"/>
          </p:nvSpPr>
          <p:spPr>
            <a:xfrm>
              <a:off x="352742" y="3520937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BA46681-0C97-6380-C9D3-FA251006477A}"/>
                </a:ext>
              </a:extLst>
            </p:cNvPr>
            <p:cNvSpPr/>
            <p:nvPr userDrawn="1"/>
          </p:nvSpPr>
          <p:spPr>
            <a:xfrm>
              <a:off x="358689" y="4452427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600BB5C-548D-FF1D-3CCD-10EB2124A6A3}"/>
                </a:ext>
              </a:extLst>
            </p:cNvPr>
            <p:cNvSpPr/>
            <p:nvPr userDrawn="1"/>
          </p:nvSpPr>
          <p:spPr>
            <a:xfrm>
              <a:off x="358689" y="4907577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Freeform 36">
            <a:extLst>
              <a:ext uri="{FF2B5EF4-FFF2-40B4-BE49-F238E27FC236}">
                <a16:creationId xmlns:a16="http://schemas.microsoft.com/office/drawing/2014/main" id="{7F6CB21F-2BAF-DF36-8C6F-BA59EDD5745E}"/>
              </a:ext>
            </a:extLst>
          </p:cNvPr>
          <p:cNvSpPr/>
          <p:nvPr userDrawn="1"/>
        </p:nvSpPr>
        <p:spPr>
          <a:xfrm flipH="1">
            <a:off x="2164992" y="2327301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67" name="Freeform 166">
            <a:extLst>
              <a:ext uri="{FF2B5EF4-FFF2-40B4-BE49-F238E27FC236}">
                <a16:creationId xmlns:a16="http://schemas.microsoft.com/office/drawing/2014/main" id="{9F7C79F4-59C1-57B5-F209-8B9FBB851A85}"/>
              </a:ext>
            </a:extLst>
          </p:cNvPr>
          <p:cNvSpPr/>
          <p:nvPr userDrawn="1"/>
        </p:nvSpPr>
        <p:spPr>
          <a:xfrm flipH="1">
            <a:off x="2164992" y="4069606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68" name="Freeform 167">
            <a:extLst>
              <a:ext uri="{FF2B5EF4-FFF2-40B4-BE49-F238E27FC236}">
                <a16:creationId xmlns:a16="http://schemas.microsoft.com/office/drawing/2014/main" id="{10A56A60-F1A3-88FB-A0AA-4E661ECD3C91}"/>
              </a:ext>
            </a:extLst>
          </p:cNvPr>
          <p:cNvSpPr/>
          <p:nvPr userDrawn="1"/>
        </p:nvSpPr>
        <p:spPr>
          <a:xfrm flipH="1">
            <a:off x="6854018" y="2787592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69" name="Freeform 168">
            <a:extLst>
              <a:ext uri="{FF2B5EF4-FFF2-40B4-BE49-F238E27FC236}">
                <a16:creationId xmlns:a16="http://schemas.microsoft.com/office/drawing/2014/main" id="{73054442-805A-9B78-F711-F0C545065724}"/>
              </a:ext>
            </a:extLst>
          </p:cNvPr>
          <p:cNvSpPr/>
          <p:nvPr userDrawn="1"/>
        </p:nvSpPr>
        <p:spPr>
          <a:xfrm flipH="1">
            <a:off x="6854018" y="3591300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0E57AE28-2350-C50F-30E9-80B7A22B6139}"/>
              </a:ext>
            </a:extLst>
          </p:cNvPr>
          <p:cNvSpPr/>
          <p:nvPr userDrawn="1"/>
        </p:nvSpPr>
        <p:spPr>
          <a:xfrm flipH="1">
            <a:off x="6854018" y="4067750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4" name="Freeform 173">
            <a:extLst>
              <a:ext uri="{FF2B5EF4-FFF2-40B4-BE49-F238E27FC236}">
                <a16:creationId xmlns:a16="http://schemas.microsoft.com/office/drawing/2014/main" id="{296478C9-48E9-9B0C-BD70-DCB807AA26EA}"/>
              </a:ext>
            </a:extLst>
          </p:cNvPr>
          <p:cNvSpPr/>
          <p:nvPr userDrawn="1"/>
        </p:nvSpPr>
        <p:spPr>
          <a:xfrm flipH="1">
            <a:off x="9197770" y="4536524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6" name="Freeform 175">
            <a:extLst>
              <a:ext uri="{FF2B5EF4-FFF2-40B4-BE49-F238E27FC236}">
                <a16:creationId xmlns:a16="http://schemas.microsoft.com/office/drawing/2014/main" id="{D06D4251-7E36-16AB-D3D2-B8232F805278}"/>
              </a:ext>
            </a:extLst>
          </p:cNvPr>
          <p:cNvSpPr/>
          <p:nvPr userDrawn="1"/>
        </p:nvSpPr>
        <p:spPr>
          <a:xfrm flipH="1">
            <a:off x="11538217" y="4996590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7" name="Freeform 176">
            <a:extLst>
              <a:ext uri="{FF2B5EF4-FFF2-40B4-BE49-F238E27FC236}">
                <a16:creationId xmlns:a16="http://schemas.microsoft.com/office/drawing/2014/main" id="{FED3AB68-41D8-47BD-5D67-83240D2F437E}"/>
              </a:ext>
            </a:extLst>
          </p:cNvPr>
          <p:cNvSpPr/>
          <p:nvPr userDrawn="1"/>
        </p:nvSpPr>
        <p:spPr>
          <a:xfrm flipH="1">
            <a:off x="11538217" y="2785337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8" name="Freeform 177">
            <a:extLst>
              <a:ext uri="{FF2B5EF4-FFF2-40B4-BE49-F238E27FC236}">
                <a16:creationId xmlns:a16="http://schemas.microsoft.com/office/drawing/2014/main" id="{6B2A510C-E404-D242-923C-DE9D44F7CB3C}"/>
              </a:ext>
            </a:extLst>
          </p:cNvPr>
          <p:cNvSpPr/>
          <p:nvPr userDrawn="1"/>
        </p:nvSpPr>
        <p:spPr>
          <a:xfrm flipH="1">
            <a:off x="11538217" y="1858823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grpSp>
        <p:nvGrpSpPr>
          <p:cNvPr id="180" name="TRIGGER - All products">
            <a:extLst>
              <a:ext uri="{FF2B5EF4-FFF2-40B4-BE49-F238E27FC236}">
                <a16:creationId xmlns:a16="http://schemas.microsoft.com/office/drawing/2014/main" id="{23B167D2-C7F4-5CE7-072F-E3F0667DE7C4}"/>
              </a:ext>
            </a:extLst>
          </p:cNvPr>
          <p:cNvGrpSpPr/>
          <p:nvPr userDrawn="1"/>
        </p:nvGrpSpPr>
        <p:grpSpPr>
          <a:xfrm>
            <a:off x="10474692" y="5704797"/>
            <a:ext cx="838884" cy="192360"/>
            <a:chOff x="11133261" y="5920583"/>
            <a:chExt cx="838884" cy="192360"/>
          </a:xfrm>
        </p:grpSpPr>
        <p:sp>
          <p:nvSpPr>
            <p:cNvPr id="181" name="Cross 180">
              <a:extLst>
                <a:ext uri="{FF2B5EF4-FFF2-40B4-BE49-F238E27FC236}">
                  <a16:creationId xmlns:a16="http://schemas.microsoft.com/office/drawing/2014/main" id="{1570C83F-BDDC-EE27-1141-E6ABC287A8B5}"/>
                </a:ext>
              </a:extLst>
            </p:cNvPr>
            <p:cNvSpPr/>
            <p:nvPr/>
          </p:nvSpPr>
          <p:spPr>
            <a:xfrm>
              <a:off x="11133261" y="5957632"/>
              <a:ext cx="146720" cy="146720"/>
            </a:xfrm>
            <a:prstGeom prst="plus">
              <a:avLst>
                <a:gd name="adj" fmla="val 39474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7506F978-A11B-73DE-8B7A-714BA466ED98}"/>
                </a:ext>
              </a:extLst>
            </p:cNvPr>
            <p:cNvSpPr txBox="1"/>
            <p:nvPr/>
          </p:nvSpPr>
          <p:spPr>
            <a:xfrm>
              <a:off x="11277152" y="5920583"/>
              <a:ext cx="694993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0">
                  <a:solidFill>
                    <a:schemeClr val="tx2">
                      <a:lumMod val="50000"/>
                    </a:schemeClr>
                  </a:solidFill>
                </a:rPr>
                <a:t>All products</a:t>
              </a:r>
            </a:p>
          </p:txBody>
        </p:sp>
      </p:grpSp>
      <p:grpSp>
        <p:nvGrpSpPr>
          <p:cNvPr id="251" name="TRIGGER - Reset">
            <a:extLst>
              <a:ext uri="{FF2B5EF4-FFF2-40B4-BE49-F238E27FC236}">
                <a16:creationId xmlns:a16="http://schemas.microsoft.com/office/drawing/2014/main" id="{3D06EF4C-7AE4-AECA-49F8-7BA08BF2E799}"/>
              </a:ext>
            </a:extLst>
          </p:cNvPr>
          <p:cNvGrpSpPr/>
          <p:nvPr userDrawn="1"/>
        </p:nvGrpSpPr>
        <p:grpSpPr>
          <a:xfrm>
            <a:off x="11373268" y="5704797"/>
            <a:ext cx="547261" cy="192360"/>
            <a:chOff x="11152050" y="6202419"/>
            <a:chExt cx="547261" cy="192360"/>
          </a:xfrm>
        </p:grpSpPr>
        <p:sp>
          <p:nvSpPr>
            <p:cNvPr id="277" name="Cross 276">
              <a:extLst>
                <a:ext uri="{FF2B5EF4-FFF2-40B4-BE49-F238E27FC236}">
                  <a16:creationId xmlns:a16="http://schemas.microsoft.com/office/drawing/2014/main" id="{6E2AE4F0-BBDB-D89E-AFA7-EE6554AAA804}"/>
                </a:ext>
              </a:extLst>
            </p:cNvPr>
            <p:cNvSpPr/>
            <p:nvPr/>
          </p:nvSpPr>
          <p:spPr>
            <a:xfrm rot="2700000">
              <a:off x="11152050" y="6217889"/>
              <a:ext cx="146720" cy="146720"/>
            </a:xfrm>
            <a:prstGeom prst="plus">
              <a:avLst>
                <a:gd name="adj" fmla="val 39474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9037BDF1-6987-DFC0-6FA0-297FABB6486C}"/>
                </a:ext>
              </a:extLst>
            </p:cNvPr>
            <p:cNvSpPr txBox="1"/>
            <p:nvPr/>
          </p:nvSpPr>
          <p:spPr>
            <a:xfrm>
              <a:off x="11289679" y="6202419"/>
              <a:ext cx="409632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0">
                  <a:solidFill>
                    <a:schemeClr val="tx2">
                      <a:lumMod val="50000"/>
                    </a:schemeClr>
                  </a:solidFill>
                </a:rPr>
                <a:t>Reset</a:t>
              </a:r>
            </a:p>
          </p:txBody>
        </p:sp>
      </p:grp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12F7B95D-CF7E-B72D-FAD0-97A2D6584B2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0220245" y="5582584"/>
            <a:ext cx="0" cy="583552"/>
          </a:xfrm>
          <a:prstGeom prst="line">
            <a:avLst/>
          </a:prstGeom>
          <a:solidFill>
            <a:srgbClr val="AE168E"/>
          </a:solidFill>
          <a:ln w="12700" cap="sq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9235E093-71E6-1D46-CF2F-5E4D353CBBB6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7702752" y="5582584"/>
            <a:ext cx="0" cy="583552"/>
          </a:xfrm>
          <a:prstGeom prst="line">
            <a:avLst/>
          </a:prstGeom>
          <a:solidFill>
            <a:srgbClr val="AE168E"/>
          </a:solidFill>
          <a:ln w="12700" cap="sq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04" name="TRIGGER: Healthcare">
            <a:extLst>
              <a:ext uri="{FF2B5EF4-FFF2-40B4-BE49-F238E27FC236}">
                <a16:creationId xmlns:a16="http://schemas.microsoft.com/office/drawing/2014/main" id="{7E428E9A-741B-F804-9608-80F6F498D3BF}"/>
              </a:ext>
            </a:extLst>
          </p:cNvPr>
          <p:cNvGrpSpPr/>
          <p:nvPr userDrawn="1"/>
        </p:nvGrpSpPr>
        <p:grpSpPr>
          <a:xfrm>
            <a:off x="9436135" y="5723801"/>
            <a:ext cx="617477" cy="402412"/>
            <a:chOff x="9436135" y="5723801"/>
            <a:chExt cx="617477" cy="402412"/>
          </a:xfrm>
        </p:grpSpPr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2365A8FC-4CBD-5563-B263-DA37E1C6296E}"/>
                </a:ext>
              </a:extLst>
            </p:cNvPr>
            <p:cNvSpPr txBox="1"/>
            <p:nvPr userDrawn="1"/>
          </p:nvSpPr>
          <p:spPr>
            <a:xfrm>
              <a:off x="9436135" y="5926158"/>
              <a:ext cx="61747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/>
                <a:t>Healthcare</a:t>
              </a: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1241FA7F-F1E5-AFFC-176A-549B9EF683EB}"/>
                </a:ext>
              </a:extLst>
            </p:cNvPr>
            <p:cNvSpPr/>
            <p:nvPr userDrawn="1"/>
          </p:nvSpPr>
          <p:spPr bwMode="auto">
            <a:xfrm>
              <a:off x="9523465" y="5723801"/>
              <a:ext cx="502920" cy="201168"/>
            </a:xfrm>
            <a:prstGeom prst="rect">
              <a:avLst/>
            </a:prstGeom>
            <a:solidFill>
              <a:srgbClr val="0E74A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B2CC4C24-7C4D-1008-2A67-2794194C1CAB}"/>
              </a:ext>
            </a:extLst>
          </p:cNvPr>
          <p:cNvSpPr txBox="1"/>
          <p:nvPr userDrawn="1"/>
        </p:nvSpPr>
        <p:spPr>
          <a:xfrm>
            <a:off x="8653316" y="5918591"/>
            <a:ext cx="5501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/>
              <a:t>Microsoft</a:t>
            </a: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743F6C25-2180-3A98-F4A2-6C203728985F}"/>
              </a:ext>
            </a:extLst>
          </p:cNvPr>
          <p:cNvSpPr/>
          <p:nvPr userDrawn="1"/>
        </p:nvSpPr>
        <p:spPr>
          <a:xfrm>
            <a:off x="341439" y="941216"/>
            <a:ext cx="11505049" cy="5746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2FD751CA-F822-D4E3-9C34-6075A7A8C867}"/>
              </a:ext>
            </a:extLst>
          </p:cNvPr>
          <p:cNvSpPr/>
          <p:nvPr userDrawn="1"/>
        </p:nvSpPr>
        <p:spPr bwMode="auto">
          <a:xfrm>
            <a:off x="346418" y="957841"/>
            <a:ext cx="2212848" cy="5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STEUERUNG UND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VERWALTUNG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AC31C69-B436-3654-A36C-31F56C0DFE8A}"/>
              </a:ext>
            </a:extLst>
          </p:cNvPr>
          <p:cNvSpPr/>
          <p:nvPr userDrawn="1"/>
        </p:nvSpPr>
        <p:spPr bwMode="auto">
          <a:xfrm>
            <a:off x="7269658" y="960806"/>
            <a:ext cx="4569597" cy="54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AUTHENTIFIZIERUNG UND ZUGANG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C75A7EEF-B275-3ABB-DDB0-0915F2558D86}"/>
              </a:ext>
            </a:extLst>
          </p:cNvPr>
          <p:cNvSpPr/>
          <p:nvPr userDrawn="1"/>
        </p:nvSpPr>
        <p:spPr bwMode="auto">
          <a:xfrm>
            <a:off x="2645974" y="957841"/>
            <a:ext cx="2282592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6096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IDENTITÄTSMANAGEMENT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83FBFDC5-9A9B-0F46-152E-94D34353994B}"/>
              </a:ext>
            </a:extLst>
          </p:cNvPr>
          <p:cNvSpPr/>
          <p:nvPr userDrawn="1"/>
        </p:nvSpPr>
        <p:spPr bwMode="auto">
          <a:xfrm>
            <a:off x="4984337" y="959384"/>
            <a:ext cx="2273321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GENEHMIGUNG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F862C78C-E2DF-4EC1-4363-FFBFA9915E88}"/>
              </a:ext>
            </a:extLst>
          </p:cNvPr>
          <p:cNvGrpSpPr/>
          <p:nvPr userDrawn="1"/>
        </p:nvGrpSpPr>
        <p:grpSpPr>
          <a:xfrm>
            <a:off x="2575047" y="939976"/>
            <a:ext cx="4694351" cy="4627741"/>
            <a:chOff x="2575047" y="1508296"/>
            <a:chExt cx="4694351" cy="583552"/>
          </a:xfrm>
        </p:grpSpPr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028DA994-49A9-E04E-D84C-B528B0E43B81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7269398" y="1508296"/>
              <a:ext cx="0" cy="583552"/>
            </a:xfrm>
            <a:prstGeom prst="line">
              <a:avLst/>
            </a:prstGeom>
            <a:solidFill>
              <a:srgbClr val="AE168E"/>
            </a:solidFill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6A7520F6-1165-D7BD-FE3D-64A4860B9E04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4928396" y="1508296"/>
              <a:ext cx="0" cy="583552"/>
            </a:xfrm>
            <a:prstGeom prst="line">
              <a:avLst/>
            </a:prstGeom>
            <a:solidFill>
              <a:srgbClr val="AE168E"/>
            </a:solidFill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F4FEA749-CEFB-79DD-1C54-92F4BD31054E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2575047" y="1508296"/>
              <a:ext cx="0" cy="583552"/>
            </a:xfrm>
            <a:prstGeom prst="line">
              <a:avLst/>
            </a:prstGeom>
            <a:solidFill>
              <a:srgbClr val="AE168E"/>
            </a:solidFill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B8E0407-5304-462F-CC78-1A00399BD3FE}"/>
              </a:ext>
            </a:extLst>
          </p:cNvPr>
          <p:cNvSpPr/>
          <p:nvPr userDrawn="1"/>
        </p:nvSpPr>
        <p:spPr>
          <a:xfrm>
            <a:off x="7372441" y="3462598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hlinkClick r:id="" action="ppaction://noaction"/>
            <a:extLst>
              <a:ext uri="{FF2B5EF4-FFF2-40B4-BE49-F238E27FC236}">
                <a16:creationId xmlns:a16="http://schemas.microsoft.com/office/drawing/2014/main" id="{2A94BC9B-6096-95AD-21F2-E73054FF205F}"/>
              </a:ext>
            </a:extLst>
          </p:cNvPr>
          <p:cNvSpPr/>
          <p:nvPr userDrawn="1"/>
        </p:nvSpPr>
        <p:spPr bwMode="auto">
          <a:xfrm>
            <a:off x="7371029" y="3238484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</a:pPr>
            <a:r>
              <a:rPr lang="de-DE" sz="800"/>
              <a:t>Nationale Systeme</a:t>
            </a:r>
          </a:p>
        </p:txBody>
      </p:sp>
      <p:sp>
        <p:nvSpPr>
          <p:cNvPr id="10" name="H - National systems">
            <a:extLst>
              <a:ext uri="{FF2B5EF4-FFF2-40B4-BE49-F238E27FC236}">
                <a16:creationId xmlns:a16="http://schemas.microsoft.com/office/drawing/2014/main" id="{1886675E-7C58-83D2-5BE8-BA19750EA221}"/>
              </a:ext>
            </a:extLst>
          </p:cNvPr>
          <p:cNvSpPr/>
          <p:nvPr userDrawn="1"/>
        </p:nvSpPr>
        <p:spPr>
          <a:xfrm flipH="1">
            <a:off x="9191668" y="3242088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56779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3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3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3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8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19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19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19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20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20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21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21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9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3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4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4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5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5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5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9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6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3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6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6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5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9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3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7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1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2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5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6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7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9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0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3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7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1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1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5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1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2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9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2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1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2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3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7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9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1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2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3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7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9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1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2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73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4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77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8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2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8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8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89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0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9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97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01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0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09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1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39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0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2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43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4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6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4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6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6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8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83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6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87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0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0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0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0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3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5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7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2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8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2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4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0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2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3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4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5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5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9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6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1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3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6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6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1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7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5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7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9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80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1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8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8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9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2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3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4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9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0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7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1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2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3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2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9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3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3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7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3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9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1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42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3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5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46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5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3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5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5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7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5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9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1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62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5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6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7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1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3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7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5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7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7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9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8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3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8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7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9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3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5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9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3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3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5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7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736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7" fill="hold">
                      <p:stCondLst>
                        <p:cond delay="0"/>
                      </p:stCondLst>
                      <p:childTnLst>
                        <p:par>
                          <p:cTn id="738" fill="hold">
                            <p:stCondLst>
                              <p:cond delay="0"/>
                            </p:stCondLst>
                            <p:childTnLst>
                              <p:par>
                                <p:cTn id="7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4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4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49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5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57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6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6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69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7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7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9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6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8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1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9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9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80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0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8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0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1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1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1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23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4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2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8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9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2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43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4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47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8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5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5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5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2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63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4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6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67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0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7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6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0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0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9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7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919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0" fill="hold">
                      <p:stCondLst>
                        <p:cond delay="0"/>
                      </p:stCondLst>
                      <p:childTnLst>
                        <p:par>
                          <p:cTn id="921" fill="hold">
                            <p:stCondLst>
                              <p:cond delay="0"/>
                            </p:stCondLst>
                            <p:childTnLst>
                              <p:par>
                                <p:cTn id="9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3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24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5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7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28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9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1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32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3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3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7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9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4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1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4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6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4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9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1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4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6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7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9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6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6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7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6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9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7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3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7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7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9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8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1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3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8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8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1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9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5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9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9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00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0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7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0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1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1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3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1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9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2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2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7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2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9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1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32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3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5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3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7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9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4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1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3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44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5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7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48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9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5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5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56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7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5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9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1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3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5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6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7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9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6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9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2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4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6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8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1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3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5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9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3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4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9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1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4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5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9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1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3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4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9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1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3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5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4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6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1148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9" fill="hold">
                      <p:stCondLst>
                        <p:cond delay="0"/>
                      </p:stCondLst>
                      <p:childTnLst>
                        <p:par>
                          <p:cTn id="1150" fill="hold">
                            <p:stCondLst>
                              <p:cond delay="0"/>
                            </p:stCondLst>
                            <p:childTnLst>
                              <p:par>
                                <p:cTn id="11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5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5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1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2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65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7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8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6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2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7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8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8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8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8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9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9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0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0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0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1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1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2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4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25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6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2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33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3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4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4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5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5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0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61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4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6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6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73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4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5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7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8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7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0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2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3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5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8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9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9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95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9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8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9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0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0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05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0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8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0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5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7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9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1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2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3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4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9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1331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2" fill="hold">
                      <p:stCondLst>
                        <p:cond delay="0"/>
                      </p:stCondLst>
                      <p:childTnLst>
                        <p:par>
                          <p:cTn id="1333" fill="hold">
                            <p:stCondLst>
                              <p:cond delay="0"/>
                            </p:stCondLst>
                            <p:childTnLst>
                              <p:par>
                                <p:cTn id="1334" presetID="19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5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33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33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8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9" presetID="19" presetClass="emph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341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34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4" presetID="19" presetClass="emph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34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34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8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9" presetID="19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35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352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3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4" presetID="19" presetClass="emph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5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356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357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9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1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3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7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7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7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0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0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1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1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1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2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23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4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27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8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3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2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4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35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6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39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43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5" presetID="1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447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8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51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2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55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5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6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6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69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1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4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9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7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9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2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9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4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11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7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1519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0" fill="hold">
                      <p:stCondLst>
                        <p:cond delay="0"/>
                      </p:stCondLst>
                      <p:childTnLst>
                        <p:par>
                          <p:cTn id="1521" fill="hold">
                            <p:stCondLst>
                              <p:cond delay="0"/>
                            </p:stCondLst>
                            <p:childTnLst>
                              <p:par>
                                <p:cTn id="1522" presetID="19" presetClass="emph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3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87FAC"/>
                                      </p:to>
                                    </p:animClr>
                                    <p:animClr clrSpc="rgb" dir="cw">
                                      <p:cBhvr>
                                        <p:cTn id="1524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7FAC"/>
                                      </p:to>
                                    </p:animClr>
                                    <p:set>
                                      <p:cBhvr>
                                        <p:cTn id="1525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6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7" presetID="3" presetClass="emph" presetSubtype="2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3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3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4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4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5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5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5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6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67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7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75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7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2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3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4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7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8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9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2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4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95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6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99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03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0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1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15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1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2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2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29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1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4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8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4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43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4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4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4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1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3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1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3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4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8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7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4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7FAF"/>
                                      </p:to>
                                    </p:animClr>
                                    <p:set>
                                      <p:cBhvr>
                                        <p:cTn id="1675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7FAF"/>
                                      </p:to>
                                    </p:animClr>
                                    <p:set>
                                      <p:cBhvr>
                                        <p:cTn id="1679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7FAF"/>
                                      </p:to>
                                    </p:animClr>
                                    <p:set>
                                      <p:cBhvr>
                                        <p:cTn id="168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7FAF"/>
                                      </p:to>
                                    </p:animClr>
                                    <p:set>
                                      <p:cBhvr>
                                        <p:cTn id="168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9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9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seq concurrent="1" nextAc="seek">
              <p:cTn id="1703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4" fill="hold">
                      <p:stCondLst>
                        <p:cond delay="0"/>
                      </p:stCondLst>
                      <p:childTnLst>
                        <p:par>
                          <p:cTn id="1705" fill="hold">
                            <p:stCondLst>
                              <p:cond delay="0"/>
                            </p:stCondLst>
                            <p:childTnLst>
                              <p:par>
                                <p:cTn id="17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7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08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1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3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1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7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9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20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1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3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2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5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8"/>
                                      </p:to>
                                    </p:animClr>
                                    <p:set>
                                      <p:cBhvr>
                                        <p:cTn id="172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1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32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3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3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7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9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174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4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5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174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1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175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3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75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9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76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3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76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6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77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3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177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7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9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1780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1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3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178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5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7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178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9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1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8"/>
                                      </p:to>
                                    </p:animClr>
                                    <p:set>
                                      <p:cBhvr>
                                        <p:cTn id="1792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3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17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7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180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180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80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9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1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81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5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2ED"/>
                                      </p:to>
                                    </p:animClr>
                                    <p:set>
                                      <p:cBhvr>
                                        <p:cTn id="181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9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2ED"/>
                                      </p:to>
                                    </p:animClr>
                                    <p:set>
                                      <p:cBhvr>
                                        <p:cTn id="1820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3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2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26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7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28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0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2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6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8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9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0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2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3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5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6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7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8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9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50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52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3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5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56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58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9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60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1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62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64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66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68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70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7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7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7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78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9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188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8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886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7" fill="hold">
                      <p:stCondLst>
                        <p:cond delay="0"/>
                      </p:stCondLst>
                      <p:childTnLst>
                        <p:par>
                          <p:cTn id="1888" fill="hold">
                            <p:stCondLst>
                              <p:cond delay="0"/>
                            </p:stCondLst>
                            <p:childTnLst>
                              <p:par>
                                <p:cTn id="18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89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89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8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89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0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0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11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4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15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6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1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2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2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2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1" presetID="3" presetClass="emph" presetSubtype="2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5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6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9" presetID="3" presetClass="emph" presetSubtype="2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1" presetID="3" presetClass="emph" presetSubtype="2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8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9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1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6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9" presetID="3" presetClass="emph" presetSubtype="2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1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3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5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6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8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9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1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4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6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9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0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81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8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8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9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6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9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01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2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0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09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201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1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2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2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2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33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37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4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4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4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8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49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0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53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205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6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6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7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2071" restart="whenNotActive" fill="hold" evtFilter="cancelBubble" nodeType="interactiveSeq">
                <p:stCondLst>
                  <p:cond evt="onClick" delay="0">
                    <p:tgtEl>
                      <p:spTgt spid="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2" fill="hold">
                      <p:stCondLst>
                        <p:cond delay="0"/>
                      </p:stCondLst>
                      <p:childTnLst>
                        <p:par>
                          <p:cTn id="2073" fill="hold">
                            <p:stCondLst>
                              <p:cond delay="0"/>
                            </p:stCondLst>
                            <p:childTnLst>
                              <p:par>
                                <p:cTn id="20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6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5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8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1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4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7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0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4" fill="hold">
                      <p:stCondLst>
                        <p:cond delay="indefinite"/>
                      </p:stCondLst>
                      <p:childTnLst>
                        <p:par>
                          <p:cTn id="2105" fill="hold">
                            <p:stCondLst>
                              <p:cond delay="0"/>
                            </p:stCondLst>
                            <p:childTnLst>
                              <p:par>
                                <p:cTn id="2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0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3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6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9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5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8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1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"/>
                  </p:tgtEl>
                </p:cond>
              </p:nextCondLst>
            </p:seq>
            <p:seq concurrent="1" nextAc="seek">
              <p:cTn id="2136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7" fill="hold">
                      <p:stCondLst>
                        <p:cond delay="0"/>
                      </p:stCondLst>
                      <p:childTnLst>
                        <p:par>
                          <p:cTn id="2138" fill="hold">
                            <p:stCondLst>
                              <p:cond delay="0"/>
                            </p:stCondLst>
                            <p:childTnLst>
                              <p:par>
                                <p:cTn id="21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0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41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4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45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4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5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53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5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5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8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6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6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6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7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7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7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7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8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8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8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9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9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0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4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05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6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0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13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1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2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2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2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3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3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3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3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0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41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4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4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4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5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53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4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56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5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5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5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4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6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7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7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7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7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7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4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9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9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9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9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9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1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1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1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7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0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3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6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9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2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5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8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</p:childTnLst>
        </p:cTn>
      </p:par>
    </p:tnLst>
    <p:bldLst>
      <p:bldP spid="216" grpId="0" animBg="1"/>
      <p:bldP spid="216" grpId="1" animBg="1"/>
      <p:bldP spid="216" grpId="2" animBg="1"/>
      <p:bldP spid="216" grpId="3" animBg="1"/>
      <p:bldP spid="216" grpId="4" animBg="1"/>
      <p:bldP spid="216" grpId="5" animBg="1"/>
      <p:bldP spid="216" grpId="6" animBg="1"/>
      <p:bldP spid="216" grpId="7" animBg="1"/>
      <p:bldP spid="216" grpId="8" animBg="1"/>
      <p:bldP spid="216" grpId="9" animBg="1"/>
      <p:bldP spid="216" grpId="10" animBg="1"/>
      <p:bldP spid="216" grpId="11" animBg="1"/>
      <p:bldP spid="217" grpId="0" animBg="1"/>
      <p:bldP spid="217" grpId="1" animBg="1"/>
      <p:bldP spid="217" grpId="2" animBg="1"/>
      <p:bldP spid="217" grpId="3" animBg="1"/>
      <p:bldP spid="217" grpId="4" animBg="1"/>
      <p:bldP spid="217" grpId="5" animBg="1"/>
      <p:bldP spid="217" grpId="6" animBg="1"/>
      <p:bldP spid="217" grpId="7" animBg="1"/>
      <p:bldP spid="217" grpId="8" animBg="1"/>
      <p:bldP spid="217" grpId="9" animBg="1"/>
      <p:bldP spid="217" grpId="10" animBg="1"/>
      <p:bldP spid="217" grpId="11" animBg="1"/>
      <p:bldP spid="219" grpId="0" animBg="1"/>
      <p:bldP spid="219" grpId="1" animBg="1"/>
      <p:bldP spid="219" grpId="2" animBg="1"/>
      <p:bldP spid="219" grpId="3" animBg="1"/>
      <p:bldP spid="219" grpId="4" animBg="1"/>
      <p:bldP spid="219" grpId="5" animBg="1"/>
      <p:bldP spid="219" grpId="6" animBg="1"/>
      <p:bldP spid="219" grpId="7" animBg="1"/>
      <p:bldP spid="219" grpId="8" animBg="1"/>
      <p:bldP spid="219" grpId="9" animBg="1"/>
      <p:bldP spid="219" grpId="10" animBg="1"/>
      <p:bldP spid="219" grpId="11" animBg="1"/>
      <p:bldP spid="219" grpId="12" animBg="1"/>
      <p:bldP spid="220" grpId="0" animBg="1"/>
      <p:bldP spid="220" grpId="1" animBg="1"/>
      <p:bldP spid="220" grpId="2" animBg="1"/>
      <p:bldP spid="220" grpId="3" animBg="1"/>
      <p:bldP spid="220" grpId="4" animBg="1"/>
      <p:bldP spid="220" grpId="5" animBg="1"/>
      <p:bldP spid="220" grpId="6" animBg="1"/>
      <p:bldP spid="220" grpId="7" animBg="1"/>
      <p:bldP spid="220" grpId="8" animBg="1"/>
      <p:bldP spid="220" grpId="9" animBg="1"/>
      <p:bldP spid="220" grpId="10" animBg="1"/>
      <p:bldP spid="220" grpId="11" animBg="1"/>
      <p:bldP spid="220" grpId="12" animBg="1"/>
      <p:bldP spid="222" grpId="0" animBg="1"/>
      <p:bldP spid="222" grpId="1" animBg="1"/>
      <p:bldP spid="222" grpId="2" animBg="1"/>
      <p:bldP spid="222" grpId="3" animBg="1"/>
      <p:bldP spid="222" grpId="4" animBg="1"/>
      <p:bldP spid="222" grpId="5" animBg="1"/>
      <p:bldP spid="222" grpId="6" animBg="1"/>
      <p:bldP spid="222" grpId="7" animBg="1"/>
      <p:bldP spid="222" grpId="8" animBg="1"/>
      <p:bldP spid="222" grpId="9" animBg="1"/>
      <p:bldP spid="222" grpId="10" animBg="1"/>
      <p:bldP spid="222" grpId="11" animBg="1"/>
      <p:bldP spid="222" grpId="12" animBg="1"/>
      <p:bldP spid="223" grpId="0" animBg="1"/>
      <p:bldP spid="223" grpId="1" animBg="1"/>
      <p:bldP spid="223" grpId="2" animBg="1"/>
      <p:bldP spid="223" grpId="3" animBg="1"/>
      <p:bldP spid="223" grpId="4" animBg="1"/>
      <p:bldP spid="223" grpId="5" animBg="1"/>
      <p:bldP spid="223" grpId="6" animBg="1"/>
      <p:bldP spid="223" grpId="7" animBg="1"/>
      <p:bldP spid="223" grpId="8" animBg="1"/>
      <p:bldP spid="223" grpId="9" animBg="1"/>
      <p:bldP spid="223" grpId="10" animBg="1"/>
      <p:bldP spid="223" grpId="11" animBg="1"/>
      <p:bldP spid="223" grpId="12" animBg="1"/>
      <p:bldP spid="223" grpId="13" animBg="1"/>
      <p:bldP spid="225" grpId="0" animBg="1"/>
      <p:bldP spid="225" grpId="1" animBg="1"/>
      <p:bldP spid="225" grpId="2" animBg="1"/>
      <p:bldP spid="225" grpId="3" animBg="1"/>
      <p:bldP spid="225" grpId="4" animBg="1"/>
      <p:bldP spid="225" grpId="5" animBg="1"/>
      <p:bldP spid="225" grpId="6" animBg="1"/>
      <p:bldP spid="225" grpId="7" animBg="1"/>
      <p:bldP spid="225" grpId="8" animBg="1"/>
      <p:bldP spid="225" grpId="9" animBg="1"/>
      <p:bldP spid="225" grpId="10" animBg="1"/>
      <p:bldP spid="225" grpId="11" animBg="1"/>
      <p:bldP spid="229" grpId="0" animBg="1"/>
      <p:bldP spid="229" grpId="1" animBg="1"/>
      <p:bldP spid="229" grpId="2" animBg="1"/>
      <p:bldP spid="229" grpId="3" animBg="1"/>
      <p:bldP spid="229" grpId="4" animBg="1"/>
      <p:bldP spid="229" grpId="5" animBg="1"/>
      <p:bldP spid="229" grpId="6" animBg="1"/>
      <p:bldP spid="229" grpId="7" animBg="1"/>
      <p:bldP spid="229" grpId="8" animBg="1"/>
      <p:bldP spid="229" grpId="9" animBg="1"/>
      <p:bldP spid="229" grpId="10" animBg="1"/>
      <p:bldP spid="229" grpId="11" animBg="1"/>
      <p:bldP spid="229" grpId="12" animBg="1"/>
      <p:bldP spid="230" grpId="0" animBg="1"/>
      <p:bldP spid="230" grpId="1" animBg="1"/>
      <p:bldP spid="230" grpId="2" animBg="1"/>
      <p:bldP spid="230" grpId="3" animBg="1"/>
      <p:bldP spid="230" grpId="4" animBg="1"/>
      <p:bldP spid="230" grpId="5" animBg="1"/>
      <p:bldP spid="230" grpId="6" animBg="1"/>
      <p:bldP spid="230" grpId="7" animBg="1"/>
      <p:bldP spid="230" grpId="8" animBg="1"/>
      <p:bldP spid="230" grpId="9" animBg="1"/>
      <p:bldP spid="230" grpId="10" animBg="1"/>
      <p:bldP spid="230" grpId="11" animBg="1"/>
      <p:bldP spid="230" grpId="12" animBg="1"/>
      <p:bldP spid="231" grpId="0" animBg="1"/>
      <p:bldP spid="231" grpId="1" animBg="1"/>
      <p:bldP spid="231" grpId="2" animBg="1"/>
      <p:bldP spid="231" grpId="3" animBg="1"/>
      <p:bldP spid="231" grpId="4" animBg="1"/>
      <p:bldP spid="231" grpId="5" animBg="1"/>
      <p:bldP spid="231" grpId="6" animBg="1"/>
      <p:bldP spid="231" grpId="7" animBg="1"/>
      <p:bldP spid="231" grpId="8" animBg="1"/>
      <p:bldP spid="231" grpId="9" animBg="1"/>
      <p:bldP spid="231" grpId="10" animBg="1"/>
      <p:bldP spid="231" grpId="11" animBg="1"/>
      <p:bldP spid="231" grpId="12" animBg="1"/>
      <p:bldP spid="233" grpId="0" animBg="1"/>
      <p:bldP spid="233" grpId="1" animBg="1"/>
      <p:bldP spid="233" grpId="2" animBg="1"/>
      <p:bldP spid="233" grpId="3" animBg="1"/>
      <p:bldP spid="233" grpId="4" animBg="1"/>
      <p:bldP spid="233" grpId="5" animBg="1"/>
      <p:bldP spid="233" grpId="6" animBg="1"/>
      <p:bldP spid="233" grpId="7" animBg="1"/>
      <p:bldP spid="233" grpId="8" animBg="1"/>
      <p:bldP spid="233" grpId="9" animBg="1"/>
      <p:bldP spid="233" grpId="10" animBg="1"/>
      <p:bldP spid="233" grpId="11" animBg="1"/>
      <p:bldP spid="233" grpId="12" animBg="1"/>
      <p:bldP spid="234" grpId="0" animBg="1"/>
      <p:bldP spid="234" grpId="1" animBg="1"/>
      <p:bldP spid="234" grpId="2" animBg="1"/>
      <p:bldP spid="234" grpId="3" animBg="1"/>
      <p:bldP spid="234" grpId="4" animBg="1"/>
      <p:bldP spid="234" grpId="5" animBg="1"/>
      <p:bldP spid="234" grpId="6" animBg="1"/>
      <p:bldP spid="234" grpId="7" animBg="1"/>
      <p:bldP spid="234" grpId="8" animBg="1"/>
      <p:bldP spid="234" grpId="9" animBg="1"/>
      <p:bldP spid="234" grpId="10" animBg="1"/>
      <p:bldP spid="234" grpId="11" animBg="1"/>
      <p:bldP spid="234" grpId="12" animBg="1"/>
      <p:bldP spid="235" grpId="0" animBg="1"/>
      <p:bldP spid="235" grpId="1" animBg="1"/>
      <p:bldP spid="235" grpId="2" animBg="1"/>
      <p:bldP spid="235" grpId="3" animBg="1"/>
      <p:bldP spid="235" grpId="4" animBg="1"/>
      <p:bldP spid="235" grpId="5" animBg="1"/>
      <p:bldP spid="235" grpId="6" animBg="1"/>
      <p:bldP spid="235" grpId="7" animBg="1"/>
      <p:bldP spid="235" grpId="8" animBg="1"/>
      <p:bldP spid="235" grpId="9" animBg="1"/>
      <p:bldP spid="235" grpId="10" animBg="1"/>
      <p:bldP spid="235" grpId="11" animBg="1"/>
      <p:bldP spid="235" grpId="12" animBg="1"/>
      <p:bldP spid="218" grpId="0" animBg="1"/>
      <p:bldP spid="218" grpId="1" animBg="1"/>
      <p:bldP spid="218" grpId="2" animBg="1"/>
      <p:bldP spid="218" grpId="3" animBg="1"/>
      <p:bldP spid="218" grpId="4" animBg="1"/>
      <p:bldP spid="218" grpId="5" animBg="1"/>
      <p:bldP spid="218" grpId="6" animBg="1"/>
      <p:bldP spid="218" grpId="7" animBg="1"/>
      <p:bldP spid="218" grpId="8" animBg="1"/>
      <p:bldP spid="218" grpId="9" animBg="1"/>
      <p:bldP spid="218" grpId="10" animBg="1"/>
      <p:bldP spid="218" grpId="11" animBg="1"/>
      <p:bldP spid="218" grpId="12" animBg="1"/>
      <p:bldP spid="221" grpId="0" animBg="1"/>
      <p:bldP spid="221" grpId="1" animBg="1"/>
      <p:bldP spid="221" grpId="2" animBg="1"/>
      <p:bldP spid="221" grpId="3" animBg="1"/>
      <p:bldP spid="221" grpId="4" animBg="1"/>
      <p:bldP spid="221" grpId="5" animBg="1"/>
      <p:bldP spid="221" grpId="6" animBg="1"/>
      <p:bldP spid="221" grpId="7" animBg="1"/>
      <p:bldP spid="221" grpId="8" animBg="1"/>
      <p:bldP spid="221" grpId="9" animBg="1"/>
      <p:bldP spid="221" grpId="10" animBg="1"/>
      <p:bldP spid="221" grpId="11" animBg="1"/>
      <p:bldP spid="221" grpId="12" animBg="1"/>
      <p:bldP spid="224" grpId="0" animBg="1"/>
      <p:bldP spid="224" grpId="1" animBg="1"/>
      <p:bldP spid="224" grpId="2" animBg="1"/>
      <p:bldP spid="224" grpId="3" animBg="1"/>
      <p:bldP spid="224" grpId="4" animBg="1"/>
      <p:bldP spid="224" grpId="5" animBg="1"/>
      <p:bldP spid="224" grpId="6" animBg="1"/>
      <p:bldP spid="224" grpId="7" animBg="1"/>
      <p:bldP spid="224" grpId="8" animBg="1"/>
      <p:bldP spid="224" grpId="9" animBg="1"/>
      <p:bldP spid="224" grpId="10" animBg="1"/>
      <p:bldP spid="224" grpId="11" animBg="1"/>
      <p:bldP spid="224" grpId="12" animBg="1"/>
      <p:bldP spid="224" grpId="13" animBg="1"/>
      <p:bldP spid="226" grpId="0" animBg="1"/>
      <p:bldP spid="226" grpId="1" animBg="1"/>
      <p:bldP spid="226" grpId="2" animBg="1"/>
      <p:bldP spid="226" grpId="3" animBg="1"/>
      <p:bldP spid="226" grpId="4" animBg="1"/>
      <p:bldP spid="226" grpId="5" animBg="1"/>
      <p:bldP spid="226" grpId="6" animBg="1"/>
      <p:bldP spid="226" grpId="7" animBg="1"/>
      <p:bldP spid="226" grpId="8" animBg="1"/>
      <p:bldP spid="226" grpId="9" animBg="1"/>
      <p:bldP spid="226" grpId="10" animBg="1"/>
      <p:bldP spid="226" grpId="11" animBg="1"/>
      <p:bldP spid="236" grpId="0" animBg="1"/>
      <p:bldP spid="236" grpId="1" animBg="1"/>
      <p:bldP spid="236" grpId="2" animBg="1"/>
      <p:bldP spid="236" grpId="3" animBg="1"/>
      <p:bldP spid="236" grpId="4" animBg="1"/>
      <p:bldP spid="236" grpId="5" animBg="1"/>
      <p:bldP spid="236" grpId="6" animBg="1"/>
      <p:bldP spid="236" grpId="7" animBg="1"/>
      <p:bldP spid="236" grpId="8" animBg="1"/>
      <p:bldP spid="236" grpId="9" animBg="1"/>
      <p:bldP spid="236" grpId="10" animBg="1"/>
      <p:bldP spid="236" grpId="11" animBg="1"/>
      <p:bldP spid="237" grpId="0" animBg="1"/>
      <p:bldP spid="237" grpId="1" animBg="1"/>
      <p:bldP spid="237" grpId="2" animBg="1"/>
      <p:bldP spid="237" grpId="3" animBg="1"/>
      <p:bldP spid="237" grpId="4" animBg="1"/>
      <p:bldP spid="237" grpId="5" animBg="1"/>
      <p:bldP spid="237" grpId="6" animBg="1"/>
      <p:bldP spid="237" grpId="7" animBg="1"/>
      <p:bldP spid="237" grpId="8" animBg="1"/>
      <p:bldP spid="237" grpId="9" animBg="1"/>
      <p:bldP spid="237" grpId="10" animBg="1"/>
      <p:bldP spid="237" grpId="11" animBg="1"/>
      <p:bldP spid="237" grpId="12" animBg="1"/>
      <p:bldP spid="238" grpId="0" animBg="1"/>
      <p:bldP spid="238" grpId="1" animBg="1"/>
      <p:bldP spid="238" grpId="2" animBg="1"/>
      <p:bldP spid="238" grpId="3" animBg="1"/>
      <p:bldP spid="238" grpId="4" animBg="1"/>
      <p:bldP spid="238" grpId="5" animBg="1"/>
      <p:bldP spid="238" grpId="6" animBg="1"/>
      <p:bldP spid="238" grpId="7" animBg="1"/>
      <p:bldP spid="238" grpId="8" animBg="1"/>
      <p:bldP spid="238" grpId="9" animBg="1"/>
      <p:bldP spid="238" grpId="10" animBg="1"/>
      <p:bldP spid="238" grpId="11" animBg="1"/>
      <p:bldP spid="238" grpId="12" animBg="1"/>
      <p:bldP spid="238" grpId="13" animBg="1"/>
      <p:bldP spid="239" grpId="0" animBg="1"/>
      <p:bldP spid="239" grpId="1" animBg="1"/>
      <p:bldP spid="239" grpId="2" animBg="1"/>
      <p:bldP spid="239" grpId="3" animBg="1"/>
      <p:bldP spid="239" grpId="4" animBg="1"/>
      <p:bldP spid="239" grpId="5" animBg="1"/>
      <p:bldP spid="239" grpId="6" animBg="1"/>
      <p:bldP spid="239" grpId="7" animBg="1"/>
      <p:bldP spid="239" grpId="8" animBg="1"/>
      <p:bldP spid="239" grpId="9" animBg="1"/>
      <p:bldP spid="239" grpId="10" animBg="1"/>
      <p:bldP spid="239" grpId="11" animBg="1"/>
      <p:bldP spid="239" grpId="12" animBg="1"/>
      <p:bldP spid="240" grpId="0" animBg="1"/>
      <p:bldP spid="240" grpId="1" animBg="1"/>
      <p:bldP spid="240" grpId="2" animBg="1"/>
      <p:bldP spid="240" grpId="3" animBg="1"/>
      <p:bldP spid="240" grpId="4" animBg="1"/>
      <p:bldP spid="240" grpId="5" animBg="1"/>
      <p:bldP spid="240" grpId="6" animBg="1"/>
      <p:bldP spid="240" grpId="7" animBg="1"/>
      <p:bldP spid="240" grpId="8" animBg="1"/>
      <p:bldP spid="240" grpId="9" animBg="1"/>
      <p:bldP spid="240" grpId="10" animBg="1"/>
      <p:bldP spid="240" grpId="11" animBg="1"/>
      <p:bldP spid="240" grpId="12" animBg="1"/>
      <p:bldP spid="241" grpId="0" animBg="1"/>
      <p:bldP spid="241" grpId="1" animBg="1"/>
      <p:bldP spid="241" grpId="2" animBg="1"/>
      <p:bldP spid="241" grpId="3" animBg="1"/>
      <p:bldP spid="241" grpId="4" animBg="1"/>
      <p:bldP spid="241" grpId="5" animBg="1"/>
      <p:bldP spid="241" grpId="6" animBg="1"/>
      <p:bldP spid="241" grpId="7" animBg="1"/>
      <p:bldP spid="241" grpId="8" animBg="1"/>
      <p:bldP spid="241" grpId="9" animBg="1"/>
      <p:bldP spid="241" grpId="10" animBg="1"/>
      <p:bldP spid="241" grpId="11" animBg="1"/>
      <p:bldP spid="241" grpId="12" animBg="1"/>
      <p:bldP spid="242" grpId="0" animBg="1"/>
      <p:bldP spid="242" grpId="1" animBg="1"/>
      <p:bldP spid="242" grpId="2" animBg="1"/>
      <p:bldP spid="242" grpId="3" animBg="1"/>
      <p:bldP spid="242" grpId="4" animBg="1"/>
      <p:bldP spid="242" grpId="5" animBg="1"/>
      <p:bldP spid="242" grpId="6" animBg="1"/>
      <p:bldP spid="242" grpId="7" animBg="1"/>
      <p:bldP spid="242" grpId="8" animBg="1"/>
      <p:bldP spid="242" grpId="9" animBg="1"/>
      <p:bldP spid="242" grpId="10" animBg="1"/>
      <p:bldP spid="242" grpId="11" animBg="1"/>
      <p:bldP spid="242" grpId="12" animBg="1"/>
      <p:bldP spid="242" grpId="13" animBg="1"/>
      <p:bldP spid="242" grpId="14" animBg="1"/>
      <p:bldP spid="243" grpId="0" animBg="1"/>
      <p:bldP spid="243" grpId="1" animBg="1"/>
      <p:bldP spid="243" grpId="2" animBg="1"/>
      <p:bldP spid="243" grpId="3" animBg="1"/>
      <p:bldP spid="243" grpId="4" animBg="1"/>
      <p:bldP spid="243" grpId="5" animBg="1"/>
      <p:bldP spid="243" grpId="6" animBg="1"/>
      <p:bldP spid="243" grpId="7" animBg="1"/>
      <p:bldP spid="243" grpId="8" animBg="1"/>
      <p:bldP spid="243" grpId="9" animBg="1"/>
      <p:bldP spid="243" grpId="10" animBg="1"/>
      <p:bldP spid="243" grpId="11" animBg="1"/>
      <p:bldP spid="244" grpId="0" animBg="1"/>
      <p:bldP spid="244" grpId="1" animBg="1"/>
      <p:bldP spid="244" grpId="2" animBg="1"/>
      <p:bldP spid="244" grpId="3" animBg="1"/>
      <p:bldP spid="244" grpId="4" animBg="1"/>
      <p:bldP spid="244" grpId="5" animBg="1"/>
      <p:bldP spid="244" grpId="6" animBg="1"/>
      <p:bldP spid="244" grpId="7" animBg="1"/>
      <p:bldP spid="244" grpId="8" animBg="1"/>
      <p:bldP spid="244" grpId="9" animBg="1"/>
      <p:bldP spid="244" grpId="10" animBg="1"/>
      <p:bldP spid="244" grpId="11" animBg="1"/>
      <p:bldP spid="227" grpId="0" animBg="1"/>
      <p:bldP spid="227" grpId="1" animBg="1"/>
      <p:bldP spid="227" grpId="2" animBg="1"/>
      <p:bldP spid="227" grpId="3" animBg="1"/>
      <p:bldP spid="227" grpId="4" animBg="1"/>
      <p:bldP spid="227" grpId="5" animBg="1"/>
      <p:bldP spid="227" grpId="6" animBg="1"/>
      <p:bldP spid="227" grpId="7" animBg="1"/>
      <p:bldP spid="227" grpId="8" animBg="1"/>
      <p:bldP spid="227" grpId="9" animBg="1"/>
      <p:bldP spid="227" grpId="10" animBg="1"/>
      <p:bldP spid="227" grpId="11" animBg="1"/>
      <p:bldP spid="227" grpId="12" animBg="1"/>
      <p:bldP spid="232" grpId="0" animBg="1"/>
      <p:bldP spid="232" grpId="1" animBg="1"/>
      <p:bldP spid="232" grpId="2" animBg="1"/>
      <p:bldP spid="232" grpId="3" animBg="1"/>
      <p:bldP spid="232" grpId="4" animBg="1"/>
      <p:bldP spid="232" grpId="5" animBg="1"/>
      <p:bldP spid="232" grpId="6" animBg="1"/>
      <p:bldP spid="232" grpId="7" animBg="1"/>
      <p:bldP spid="232" grpId="8" animBg="1"/>
      <p:bldP spid="232" grpId="9" animBg="1"/>
      <p:bldP spid="232" grpId="10" animBg="1"/>
      <p:bldP spid="232" grpId="11" animBg="1"/>
      <p:bldP spid="232" grpId="12" animBg="1"/>
      <p:bldP spid="245" grpId="0" animBg="1"/>
      <p:bldP spid="245" grpId="1" animBg="1"/>
      <p:bldP spid="245" grpId="2" animBg="1"/>
      <p:bldP spid="245" grpId="3" animBg="1"/>
      <p:bldP spid="245" grpId="4" animBg="1"/>
      <p:bldP spid="245" grpId="5" animBg="1"/>
      <p:bldP spid="245" grpId="6" animBg="1"/>
      <p:bldP spid="245" grpId="7" animBg="1"/>
      <p:bldP spid="245" grpId="8" animBg="1"/>
      <p:bldP spid="245" grpId="9" animBg="1"/>
      <p:bldP spid="245" grpId="10" animBg="1"/>
      <p:bldP spid="245" grpId="11" animBg="1"/>
      <p:bldP spid="37" grpId="0" animBg="1"/>
      <p:bldP spid="37" grpId="1" animBg="1"/>
      <p:bldP spid="37" grpId="2" animBg="1"/>
      <p:bldP spid="167" grpId="0" animBg="1"/>
      <p:bldP spid="167" grpId="1" animBg="1"/>
      <p:bldP spid="167" grpId="2" animBg="1"/>
      <p:bldP spid="168" grpId="0" animBg="1"/>
      <p:bldP spid="168" grpId="1" animBg="1"/>
      <p:bldP spid="168" grpId="2" animBg="1"/>
      <p:bldP spid="169" grpId="0" animBg="1"/>
      <p:bldP spid="169" grpId="1" animBg="1"/>
      <p:bldP spid="169" grpId="2" animBg="1"/>
      <p:bldP spid="170" grpId="0" animBg="1"/>
      <p:bldP spid="170" grpId="1" animBg="1"/>
      <p:bldP spid="170" grpId="2" animBg="1"/>
      <p:bldP spid="174" grpId="0" animBg="1"/>
      <p:bldP spid="174" grpId="1" animBg="1"/>
      <p:bldP spid="174" grpId="2" animBg="1"/>
      <p:bldP spid="176" grpId="0" animBg="1"/>
      <p:bldP spid="176" grpId="1" animBg="1"/>
      <p:bldP spid="176" grpId="2" animBg="1"/>
      <p:bldP spid="177" grpId="0" animBg="1"/>
      <p:bldP spid="177" grpId="1" animBg="1"/>
      <p:bldP spid="177" grpId="2" animBg="1"/>
      <p:bldP spid="178" grpId="0" animBg="1"/>
      <p:bldP spid="178" grpId="1" animBg="1"/>
      <p:bldP spid="178" grpId="2" animBg="1"/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4" grpId="9" animBg="1"/>
      <p:bldP spid="4" grpId="10" animBg="1"/>
      <p:bldP spid="4" grpId="11" animBg="1"/>
      <p:bldP spid="4" grpId="12" animBg="1"/>
      <p:bldP spid="10" grpId="0" animBg="1"/>
      <p:bldP spid="10" grpId="1" animBg="1"/>
      <p:bldP spid="10" grpId="2" animBg="1"/>
    </p:bld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311FFFB6-FD15-A429-1FA7-05E9C93DD525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765546" y="2110154"/>
            <a:ext cx="10660798" cy="4239491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DD6717-B49A-5EDE-25F7-33E35CE5C6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l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306276301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abl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311FFFB6-FD15-A429-1FA7-05E9C93DD525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765546" y="1975048"/>
            <a:ext cx="5330454" cy="4374598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DD6717-B49A-5EDE-25F7-33E35CE5C6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l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7990B7D-9F1A-5256-9F48-5BB6427D3C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7723" y="1975047"/>
            <a:ext cx="4948621" cy="4371013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53335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| 2 columns on light grey background with section hea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AD28437-BCBD-9746-B9B6-3A58427776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9159" y="3207501"/>
            <a:ext cx="4949980" cy="3138580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12" name="Group 11" hidden="1">
            <a:extLst>
              <a:ext uri="{FF2B5EF4-FFF2-40B4-BE49-F238E27FC236}">
                <a16:creationId xmlns:a16="http://schemas.microsoft.com/office/drawing/2014/main" id="{F9844BC8-CBA6-7E4D-8AE9-CBB655A9BB64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5EFEA4-FA6A-BF49-94A8-154F0F5BFC59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861E10C-9EF6-1C4B-BF08-532DB1D2DC70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0619C90-21E9-0944-AAB2-28132E97136B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F5D75B-4061-EA4D-A82F-1C4CF86F7A90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354C9D-DD76-C945-9B17-AD407B11F570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966B38-F927-ED48-AC88-4D04E91A98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94EABA9-C658-FD40-8C6F-C1A3C7071E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012DD5D-0A9F-5044-843D-DB86DBDE35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51190EA-9E61-2041-B3FC-37A1A6BF7B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AA8BE53-9E08-1944-A023-6AD773397C24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57D037F-306E-7E48-98A6-CD6B6FDFDB0E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4B6F910-4C4C-B741-9347-FB4438A10B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3117C65-5694-A640-A3CB-2F3CD585ED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5C344C8-7FC2-CC49-968C-AD975250CC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C8B63C1-47D9-D949-A4B5-A7A1338CC8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DC73774-B205-B341-83CE-9EC5B28E28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94F40A-62C0-C847-9AA7-D3E05FEA199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79F2265-B79D-8A4A-A098-84CB976302E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D3FBBFE-F1EC-824C-903D-586B58297005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01B2B1A6-58EF-774E-9393-7C447362DC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1086" y="3207501"/>
            <a:ext cx="4949980" cy="3138580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A2EC062B-734C-0641-9783-149E412F46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9159" y="1670526"/>
            <a:ext cx="10662313" cy="132763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Long header that takes up two lines because there are many words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CD9EF7E-2DEB-8E4B-883C-EF232499FB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0518" y="484188"/>
            <a:ext cx="10675891" cy="550862"/>
          </a:xfrm>
        </p:spPr>
        <p:txBody>
          <a:bodyPr anchor="ctr">
            <a:noAutofit/>
          </a:bodyPr>
          <a:lstStyle>
            <a:lvl1pPr marL="0" indent="0" algn="l">
              <a:buNone/>
              <a:defRPr sz="1200" b="1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LABEL</a:t>
            </a:r>
          </a:p>
        </p:txBody>
      </p:sp>
    </p:spTree>
    <p:extLst>
      <p:ext uri="{BB962C8B-B14F-4D97-AF65-F5344CB8AC3E}">
        <p14:creationId xmlns:p14="http://schemas.microsoft.com/office/powerpoint/2010/main" val="383336461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abl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311FFFB6-FD15-A429-1FA7-05E9C93DD525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5890" y="1975048"/>
            <a:ext cx="5330454" cy="4374598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DD6717-B49A-5EDE-25F7-33E35CE5C6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l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B61BA14-EBFC-4195-AD38-B178D56753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546" y="1975047"/>
            <a:ext cx="4948621" cy="4371013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8926806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59549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hidden="1">
            <a:extLst>
              <a:ext uri="{FF2B5EF4-FFF2-40B4-BE49-F238E27FC236}">
                <a16:creationId xmlns:a16="http://schemas.microsoft.com/office/drawing/2014/main" id="{19355DE9-467F-0544-948A-9E31E3D8DADF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5F10C1D-E98F-DC43-B362-0B8E117261F8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E21758B-3D87-634B-ADD7-D6E7AE593955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D9460A4-105D-1145-9D96-7F1658BBFE7E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48499AB-DDED-9843-BDA8-6D063119F6FC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626EEF2-E907-F84C-AC32-D06DC63F3215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7481FF-1937-6345-B571-5180DA8FA96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90B3FEE-F419-4B42-B229-7FBD8BB11CC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617FE0-4F9D-1443-BF3E-806DCD3DF2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89F7A51-5743-3A4B-A956-20ED1A8D63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C105985-2084-4B43-B415-D1CF32DFA97C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125EE37-7659-D84B-9105-47222FEAD973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1A6A3D-919D-EE44-AFE2-2051C2BD1E5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0ED810D-EF0D-E841-809E-95949112B9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F7C8BD2-70D6-C745-9905-2FC769A7D7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668D569-2237-CE49-BFD0-B58A7B5F9E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35BF18A-B9E3-D849-97DD-7130A6336F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D962DE3-7BD1-D345-934E-97B63A188FE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EE4B530-B414-F14A-A327-324E52F5AFF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143C142-749B-5345-BCD1-EF6299CE7CD1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D663DA2C-5C70-894D-ABC3-DEA3BF4821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2895600"/>
            <a:ext cx="44196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6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0518" y="716763"/>
            <a:ext cx="10665937" cy="3049066"/>
          </a:xfrm>
          <a:prstGeom prst="rect">
            <a:avLst/>
          </a:prstGeom>
          <a:effectLst/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 i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70" indent="0">
              <a:buNone/>
              <a:defRPr sz="2400"/>
            </a:lvl2pPr>
            <a:lvl3pPr marL="1219140" indent="0">
              <a:buNone/>
              <a:defRPr sz="2133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 marL="3047848" indent="0">
              <a:buNone/>
              <a:defRPr sz="1867"/>
            </a:lvl6pPr>
            <a:lvl7pPr marL="3657418" indent="0">
              <a:buNone/>
              <a:defRPr sz="1867"/>
            </a:lvl7pPr>
            <a:lvl8pPr marL="4266987" indent="0">
              <a:buNone/>
              <a:defRPr sz="1867"/>
            </a:lvl8pPr>
            <a:lvl9pPr marL="4876557" indent="0">
              <a:buNone/>
              <a:defRPr sz="1867"/>
            </a:lvl9pPr>
          </a:lstStyle>
          <a:p>
            <a:pPr lvl="0"/>
            <a:r>
              <a:rPr lang="en-US"/>
              <a:t>Title of presentation in bold sentence case on a few lines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60519" y="4333205"/>
            <a:ext cx="4950890" cy="52949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000" b="0" i="0" cap="none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Presenter Name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65543" y="4870151"/>
            <a:ext cx="4948557" cy="62441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Role of presenter</a:t>
            </a:r>
          </a:p>
        </p:txBody>
      </p: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B6ECAED7-41F2-784D-90CC-844F7B95A8F9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8B5EE23-847D-E541-BBD5-A35739BD1B70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F7DC53A-24FD-D84E-B1FC-CC2494C4BCE4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CEB9B30-ED23-3B4C-A637-91B24EFCFC2E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DC53F2C-8E82-534D-A031-9ADF76004591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6610932-0324-204C-842A-B7E1C5CC7EEC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BEC392-5C3F-BA43-9920-7E5E144B77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5795C0A-4E81-8C4A-8684-B73B7FD4245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ACC7B52-CEC6-874A-A91A-71872293ED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AB4F3F1-CCC1-3647-9238-BBD6D5530E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76CA36F-F838-EB4F-B7BC-90987B1167D9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313AFF5-368C-6545-9E8A-3396B86EFBCB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3CE059D-0E83-1040-9C76-A3A74796AA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DC3DCAA-E274-D44C-BC5D-AF73934AC9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1D683EA-BA70-FC45-8989-9BAC4A6C12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93D404D-DBD3-DF41-B6E0-687D3CD640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9DE4BBC-85D1-9F49-8659-3322C2FC35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DA8BF26-9A61-474E-805D-7CA69A4503C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636FBB9-AECD-0A4C-ABAB-F0EAE5BF5FC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D978545-4A5D-7441-84BC-8877A0E2CD48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8AC0342A-C62A-464D-AF5B-3C2383C9AB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901" y="4870151"/>
            <a:ext cx="4951309" cy="62441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Role of presenter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1E1EC-1E8B-814E-AB1C-F5D1682B9D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2238" y="4333204"/>
            <a:ext cx="4954587" cy="53694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34" name="logo red-white">
            <a:extLst>
              <a:ext uri="{FF2B5EF4-FFF2-40B4-BE49-F238E27FC236}">
                <a16:creationId xmlns:a16="http://schemas.microsoft.com/office/drawing/2014/main" id="{F605774E-8925-2A4A-B819-B28CB30E2E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2492" y="5878773"/>
            <a:ext cx="2291384" cy="56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50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| Light grey background with section hea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 hidden="1">
            <a:extLst>
              <a:ext uri="{FF2B5EF4-FFF2-40B4-BE49-F238E27FC236}">
                <a16:creationId xmlns:a16="http://schemas.microsoft.com/office/drawing/2014/main" id="{47385D11-04A5-FE4C-BFE8-B825999BEE4B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BB0CFF4-874C-A248-9224-958C0E5B3981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D40F9F7-9134-B645-90BF-DEB50E4D3E18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D84E4A8-83F6-B14D-9152-89072BACD182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A7EE002-29E1-3140-822B-776D19B7B68D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DFA6165-B3EF-BB47-A9E3-939EB14F7A97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770F5E0-E94A-9F4B-9FDE-D1BB4E4240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3CEA3AA-723B-D94C-8C96-348E3BB4A3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9DBA863-94EF-674A-8F9A-62340AE2944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264DEE2-D7B1-AD47-9D52-E97DCDC161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E5EF6F9-1547-B846-B54C-FDBB66087E40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EC4D1FF-9B5B-9D4E-99B8-3B02EAB4C88E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36898EF-D786-1541-9A10-9B1F40D2296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CE0B59-DCE9-F544-A6A6-5F3E51E1A8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CF90F36-3582-8447-864E-200EA5DD13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BF53116-A06D-1C42-9519-FF59DD642B4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5235435-325D-E641-AB96-9510484BA2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A891B5C-C038-944F-8ECC-D62892E4FDB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3EA43F2-B49D-2C42-AD67-F3A5DB3E92A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C9D4A81-6445-124D-A34B-4060E64283F8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F3062A2A-1265-E844-B793-B644F349BB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9158" y="3207501"/>
            <a:ext cx="10672319" cy="3138580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61847D10-3C8A-D149-9257-DF74DAC307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0518" y="484188"/>
            <a:ext cx="10675891" cy="550862"/>
          </a:xfrm>
        </p:spPr>
        <p:txBody>
          <a:bodyPr anchor="ctr">
            <a:noAutofit/>
          </a:bodyPr>
          <a:lstStyle>
            <a:lvl1pPr marL="0" indent="0" algn="l">
              <a:buNone/>
              <a:defRPr sz="1200" b="1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LABEL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DB92B298-34C0-F24D-BC3C-C95F883631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9159" y="1670526"/>
            <a:ext cx="10662313" cy="132763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3099554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| Orange background with section hea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612563CC-2668-FA4E-AA62-FA5D2A0804B9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8CF5C79-2F4B-7544-BE07-8651DB16BC72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6123B12-B955-194D-BBB8-5327DBE9933D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F690B2B-59DE-E244-9577-663071639231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204D6F1-67FE-324E-BC0E-DC64936138B9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15CC98E-8E05-2542-892B-FEB40991AA04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9A3AFED-96EA-654C-899B-CD9A7C276F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96B55B7-4843-E14A-B11B-A011FF3C4E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E00BEF4-97E2-1F4E-A26A-74B87D5C2E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9B66F2C-C1FA-F24F-A714-4ACC7A5438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A8E0367-EBC1-474F-86CA-57280048B1C9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44BC76E-3FA5-9C40-AB7F-FED7CBACAD2E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473B9F3-B59D-A24F-B4F5-3BB1B96812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40FD44-D982-1740-9CC8-D7A186F2D9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120C1CF-8222-6946-ADA7-36FF1FA34A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4749E20-A61A-1949-8921-8E61409BD8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4E4B79C-6C89-2C4D-86D0-084DD9DBEB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2992BB3-6C9F-214F-B893-A1431DBADA1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5BA27BE-8F3C-E348-BED7-B953DD0C67A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29CFA3B-5C0C-5942-80BE-355640787B7D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B0DE5AF6-EA70-1F41-987F-EB3DF083A2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9158" y="3207501"/>
            <a:ext cx="10672319" cy="3138580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2FB3C400-C354-5744-B1A8-01401C28DA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0518" y="484188"/>
            <a:ext cx="10675891" cy="550862"/>
          </a:xfrm>
        </p:spPr>
        <p:txBody>
          <a:bodyPr anchor="ctr">
            <a:noAutofit/>
          </a:bodyPr>
          <a:lstStyle>
            <a:lvl1pPr marL="0" indent="0" algn="l"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LABEL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BF055482-1976-8041-96BA-5E8DD21349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9159" y="1670526"/>
            <a:ext cx="10662313" cy="132763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2916882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1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0CD0C3-ECD5-C74B-8FD8-9710C4F7BE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8072" y="0"/>
            <a:ext cx="6099048" cy="6866575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950F033-BB44-744A-BAE6-E05F5D6460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2796" y="446010"/>
            <a:ext cx="4577722" cy="1338120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 on one or two lines</a:t>
            </a:r>
          </a:p>
        </p:txBody>
      </p:sp>
      <p:grpSp>
        <p:nvGrpSpPr>
          <p:cNvPr id="14" name="Group 13" hidden="1">
            <a:extLst>
              <a:ext uri="{FF2B5EF4-FFF2-40B4-BE49-F238E27FC236}">
                <a16:creationId xmlns:a16="http://schemas.microsoft.com/office/drawing/2014/main" id="{4CDE4395-31C6-B94F-99BB-9044E1C6A12D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7C8D25-CB88-694E-8A1E-897CB7B78C8C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78E9F15-93CA-364F-A9E7-CC2A25C0FACC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176FC7C-9766-244B-80B2-B6F5ACFE77FA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A06FF83-32A9-1F4E-BD2E-04FEB1A32DFB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D5C69EB-A89B-5647-B803-FFA3E8D885C1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9771407-85A6-D947-8159-4B59A2B789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EC829AB-65F6-9841-98EC-564EC65476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D473E8D-2C96-F14D-BEB3-6856D2E12E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8E9256-813C-9B4B-BFAC-B7AE0B22BF9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1ACADBE-69E2-E245-A9DA-D39264DE63A3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6BAB70E-1BA1-8F47-861B-31F20DCEAD1C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7FFBEB9-FDF2-6D43-B8C1-1DCD272FE8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4651" y="1975030"/>
            <a:ext cx="4576829" cy="437103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68174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,Text + Image 1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0CD0C3-ECD5-C74B-8FD8-9710C4F7BE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048" cy="6866575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4" name="Group 13" hidden="1">
            <a:extLst>
              <a:ext uri="{FF2B5EF4-FFF2-40B4-BE49-F238E27FC236}">
                <a16:creationId xmlns:a16="http://schemas.microsoft.com/office/drawing/2014/main" id="{4CDE4395-31C6-B94F-99BB-9044E1C6A12D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7C8D25-CB88-694E-8A1E-897CB7B78C8C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78E9F15-93CA-364F-A9E7-CC2A25C0FACC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176FC7C-9766-244B-80B2-B6F5ACFE77FA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A06FF83-32A9-1F4E-BD2E-04FEB1A32DFB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D5C69EB-A89B-5647-B803-FFA3E8D885C1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9771407-85A6-D947-8159-4B59A2B789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EC829AB-65F6-9841-98EC-564EC65476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D473E8D-2C96-F14D-BEB3-6856D2E12E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8E9256-813C-9B4B-BFAC-B7AE0B22BF9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1ACADBE-69E2-E245-A9DA-D39264DE63A3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6BAB70E-1BA1-8F47-861B-31F20DCEAD1C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7FFBEB9-FDF2-6D43-B8C1-1DCD272FE8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4651" y="1441183"/>
            <a:ext cx="4576829" cy="4904879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8E0A1A8-C6AC-904E-AB56-8C50349833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2795" y="484188"/>
            <a:ext cx="4577721" cy="550862"/>
          </a:xfrm>
        </p:spPr>
        <p:txBody>
          <a:bodyPr anchor="ctr">
            <a:noAutofit/>
          </a:bodyPr>
          <a:lstStyle>
            <a:lvl1pPr marL="0" indent="0" algn="l">
              <a:buNone/>
              <a:defRPr sz="1200" b="1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LABEL</a:t>
            </a:r>
          </a:p>
        </p:txBody>
      </p:sp>
    </p:spTree>
    <p:extLst>
      <p:ext uri="{BB962C8B-B14F-4D97-AF65-F5344CB8AC3E}">
        <p14:creationId xmlns:p14="http://schemas.microsoft.com/office/powerpoint/2010/main" val="2223691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0CD0C3-ECD5-C74B-8FD8-9710C4F7BE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0976" y="0"/>
            <a:ext cx="6099048" cy="6866575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950F033-BB44-744A-BAE6-E05F5D6460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0520" y="446010"/>
            <a:ext cx="3867630" cy="1338120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 on one or two lines</a:t>
            </a:r>
          </a:p>
        </p:txBody>
      </p:sp>
      <p:grpSp>
        <p:nvGrpSpPr>
          <p:cNvPr id="14" name="Group 13" hidden="1">
            <a:extLst>
              <a:ext uri="{FF2B5EF4-FFF2-40B4-BE49-F238E27FC236}">
                <a16:creationId xmlns:a16="http://schemas.microsoft.com/office/drawing/2014/main" id="{4CDE4395-31C6-B94F-99BB-9044E1C6A12D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7C8D25-CB88-694E-8A1E-897CB7B78C8C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78E9F15-93CA-364F-A9E7-CC2A25C0FACC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176FC7C-9766-244B-80B2-B6F5ACFE77FA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A06FF83-32A9-1F4E-BD2E-04FEB1A32DFB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D5C69EB-A89B-5647-B803-FFA3E8D885C1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9771407-85A6-D947-8159-4B59A2B789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EC829AB-65F6-9841-98EC-564EC65476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D473E8D-2C96-F14D-BEB3-6856D2E12E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8E9256-813C-9B4B-BFAC-B7AE0B22BF9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1ACADBE-69E2-E245-A9DA-D39264DE63A3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6BAB70E-1BA1-8F47-861B-31F20DCEAD1C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7FFBEB9-FDF2-6D43-B8C1-1DCD272FE8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2448" y="1975030"/>
            <a:ext cx="3875483" cy="437103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27126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, Text + Image 2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hidden="1">
            <a:extLst>
              <a:ext uri="{FF2B5EF4-FFF2-40B4-BE49-F238E27FC236}">
                <a16:creationId xmlns:a16="http://schemas.microsoft.com/office/drawing/2014/main" id="{4CDE4395-31C6-B94F-99BB-9044E1C6A12D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7C8D25-CB88-694E-8A1E-897CB7B78C8C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78E9F15-93CA-364F-A9E7-CC2A25C0FACC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176FC7C-9766-244B-80B2-B6F5ACFE77FA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A06FF83-32A9-1F4E-BD2E-04FEB1A32DFB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D5C69EB-A89B-5647-B803-FFA3E8D885C1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9771407-85A6-D947-8159-4B59A2B789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EC829AB-65F6-9841-98EC-564EC65476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D473E8D-2C96-F14D-BEB3-6856D2E12E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8E9256-813C-9B4B-BFAC-B7AE0B22BF9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1ACADBE-69E2-E245-A9DA-D39264DE63A3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6BAB70E-1BA1-8F47-861B-31F20DCEAD1C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7FFBEB9-FDF2-6D43-B8C1-1DCD272FE8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2448" y="1441183"/>
            <a:ext cx="3859340" cy="4904879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7525" indent="-2857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749300" indent="-2857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73137" indent="-2857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44567ABA-FBB9-6F4F-8BA6-9E7926FD56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0519" y="484188"/>
            <a:ext cx="3859340" cy="550862"/>
          </a:xfrm>
          <a:noFill/>
        </p:spPr>
        <p:txBody>
          <a:bodyPr anchor="ctr">
            <a:noAutofit/>
          </a:bodyPr>
          <a:lstStyle>
            <a:lvl1pPr marL="0" indent="0" algn="l">
              <a:buNone/>
              <a:defRPr sz="1200" b="1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LABEL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0CD0C3-ECD5-C74B-8FD8-9710C4F7BE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0976" y="0"/>
            <a:ext cx="6099048" cy="6866575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77069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0CD0C3-ECD5-C74B-8FD8-9710C4F7BE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4125"/>
            <a:ext cx="6099048" cy="6858000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950F033-BB44-744A-BAE6-E05F5D6460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4724" y="446010"/>
            <a:ext cx="4585794" cy="1338120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 on one or two lines</a:t>
            </a:r>
          </a:p>
        </p:txBody>
      </p:sp>
      <p:grpSp>
        <p:nvGrpSpPr>
          <p:cNvPr id="5" name="Group 4" hidden="1">
            <a:extLst>
              <a:ext uri="{FF2B5EF4-FFF2-40B4-BE49-F238E27FC236}">
                <a16:creationId xmlns:a16="http://schemas.microsoft.com/office/drawing/2014/main" id="{9864E3FC-E74C-504E-8D0A-E9D70ADB03E6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298B3E2-5B7D-A04A-A0D6-F2C6AAFEB001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45F2EA1-E5FD-F548-B4A0-8CB3A2D81727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CE6DE00-4079-DC4D-B2CC-D819947FCC9A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F65FAF-70C9-364D-A265-EBDBDACDDEDF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0C89D23-98D2-4741-AB75-14183026F0FB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A3ACBF1-A4EA-1D4D-AD98-44F3E456EA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6E3A91F-DF72-0549-B223-00F40EAA6C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A2183BF-1C14-E246-82C0-157C51CD25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338CB91-4997-074F-B39A-17E740A9787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64AA5D2-AFB7-9546-B125-4788D0C4662D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CCAE4D-76DC-8847-B31A-38DAD4563F25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F9A7818-BE2D-3D44-BDEA-8E8114E681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46581" y="1975030"/>
            <a:ext cx="4584900" cy="437103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2811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0CD0C3-ECD5-C74B-8FD8-9710C4F7BE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1"/>
            <a:ext cx="6099048" cy="6853875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E6C6448-6C92-554E-B04B-A9F1B4FEF6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2712" y="446010"/>
            <a:ext cx="3859989" cy="1338120"/>
          </a:xfr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 on one or two lines</a:t>
            </a:r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3260DEDB-417A-1843-9581-B7D4132CE633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6692355-6FA7-BC44-9EC9-95A384A9D28A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23764D2-247F-B44E-8780-EB21EC6E4A64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61C6A30-09B6-914C-8C15-4948A78328AD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AE1721-211E-314F-BFD9-C03C5E7A8C75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78062AC-F449-E847-9482-3F8D2B36A401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612CD0B-B200-1C46-9EB5-36B6A854522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72A1883-9684-4B4E-8D32-D97D97AF49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1A60D6E-1B23-5843-9913-AD46F849D58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851B123-68B6-E341-A083-BFD25E2BBC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EC8F2A2-E8A6-D448-8203-A0B5898FCE5B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63CDDFF-B958-AC48-AB11-33B455C7B22F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D0F2682-1427-8A4B-8F46-ECA2E6A822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543" y="1975030"/>
            <a:ext cx="3857363" cy="437103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123391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A5A94DC-63EF-8248-A430-031DC99CB6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9924" y="712659"/>
            <a:ext cx="2910568" cy="1071468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 on two lines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6AD58FDE-8F04-AC43-B083-896591707D36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413576" y="712659"/>
            <a:ext cx="7778424" cy="5382490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7C6B8A82-D198-FB47-A6DC-D33EE82A44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780" y="1975047"/>
            <a:ext cx="2910568" cy="4120098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32" name="Group 31" hidden="1">
            <a:extLst>
              <a:ext uri="{FF2B5EF4-FFF2-40B4-BE49-F238E27FC236}">
                <a16:creationId xmlns:a16="http://schemas.microsoft.com/office/drawing/2014/main" id="{D84D9D17-8742-254E-AE6C-B4207D345FBC}"/>
              </a:ext>
            </a:extLst>
          </p:cNvPr>
          <p:cNvGrpSpPr/>
          <p:nvPr userDrawn="1"/>
        </p:nvGrpSpPr>
        <p:grpSpPr>
          <a:xfrm>
            <a:off x="-133978" y="-361240"/>
            <a:ext cx="12459957" cy="7580480"/>
            <a:chOff x="-133978" y="-361240"/>
            <a:chExt cx="12459957" cy="758048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4699282-0461-FB42-B3D2-91F47E6F60A9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2CB50E4-1F48-B641-8D48-29E8786983E1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85F00A6-5FCA-8C4D-A9D2-B9328261A091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00BF517-1237-0048-AA0C-6E76690C4070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E8ABFCB-670C-1B46-9ED4-A2BF121F1556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3AD1E54-E670-204F-A6CD-6AB71958CB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7C39EF6-E5E1-B04C-98D9-E72406CFA0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20F5140-AD12-B942-9884-6982207DB7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1871154-1D7D-2048-AA2A-2A139454E3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08DA0DD-D606-3742-B6D4-122162A6A8BA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8C55EA1-B13A-6D4A-B503-41991DF57D22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5567464-83CD-3D40-B3EA-8BD5CDE660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B95A5A4-8564-5742-ACA5-2F8479343B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C11CFF9-83E7-6247-93FE-96BDA05C4D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258952-C610-2E4A-8D4C-0AB06BB68B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C662B61-2B6A-4044-9715-D07E9D1A2E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CD1D682-EA65-6648-835F-DBAED5C4A1D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21CC42A-0987-3649-A6A8-E701FF9C596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07308DD-6778-FB4E-B8FC-B35C01C1A688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67308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6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28BAB18-AAAF-3945-AA85-1230440D14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32212" y="712657"/>
            <a:ext cx="2884973" cy="1061649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 on two lines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F7320B5A-4DC0-7249-A752-D30C338D95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12657"/>
            <a:ext cx="7778424" cy="5382490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5" name="Group 24" hidden="1">
            <a:extLst>
              <a:ext uri="{FF2B5EF4-FFF2-40B4-BE49-F238E27FC236}">
                <a16:creationId xmlns:a16="http://schemas.microsoft.com/office/drawing/2014/main" id="{52BC654E-D9E2-2C4B-9A22-6C5EEFF68F8F}"/>
              </a:ext>
            </a:extLst>
          </p:cNvPr>
          <p:cNvGrpSpPr/>
          <p:nvPr userDrawn="1"/>
        </p:nvGrpSpPr>
        <p:grpSpPr>
          <a:xfrm>
            <a:off x="-133978" y="-361240"/>
            <a:ext cx="12459957" cy="7580480"/>
            <a:chOff x="-133978" y="-361240"/>
            <a:chExt cx="12459957" cy="758048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DA080DF-8976-8D42-8A67-34E7D3923C4D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1C5012F-7C6C-294C-8080-CE66A50D295E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B110A46-5B58-5A47-8350-B95C4DEBBF51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5AAC292-3E61-D144-9896-73F2D998686B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123B61E-A909-C64E-BAE4-94680B1DF0CC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8939BA7-8EA5-6A43-B6DC-493A78AE69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627E8F6-0B85-EE42-B907-BAEFAE1E30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A757A4F-17E8-974F-A8AC-06A923D8CB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3CC60A7-D2E9-C646-BDE7-B088E7163EA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75D904A-C992-3446-AE80-ED105454C344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A1646BD-2F24-8248-9587-7A064B181D37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28AA2A-AD10-5842-9D88-CCCDF5AD4F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DEA42A9-18FD-CB40-A1E1-697491824D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7F1E3EB-300E-A344-9049-74353F6E71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739BDB5-0827-1B4D-B36F-B4AB43543D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2BBB37C-B565-034D-B99E-957703533E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0EFC5A0-FCDE-F14B-BADA-64F3E11678C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9334B3E-EDA1-A447-8F3D-C8084C30828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D70CA15-1D55-324D-AEEF-03161890986A}"/>
                </a:ext>
              </a:extLst>
            </p:cNvPr>
            <p:cNvCxnSpPr/>
            <p:nvPr userDrawn="1"/>
          </p:nvCxnSpPr>
          <p:spPr>
            <a:xfrm>
              <a:off x="8156142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3EE57CCA-DACD-6148-BBE4-7524CE3EBA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33861" y="1975049"/>
            <a:ext cx="2897619" cy="4120094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7831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0518" y="716763"/>
            <a:ext cx="10665937" cy="3049066"/>
          </a:xfrm>
          <a:prstGeom prst="rect">
            <a:avLst/>
          </a:prstGeom>
          <a:effectLst/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 i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70" indent="0">
              <a:buNone/>
              <a:defRPr sz="2400"/>
            </a:lvl2pPr>
            <a:lvl3pPr marL="1219140" indent="0">
              <a:buNone/>
              <a:defRPr sz="2133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 marL="3047848" indent="0">
              <a:buNone/>
              <a:defRPr sz="1867"/>
            </a:lvl6pPr>
            <a:lvl7pPr marL="3657418" indent="0">
              <a:buNone/>
              <a:defRPr sz="1867"/>
            </a:lvl7pPr>
            <a:lvl8pPr marL="4266987" indent="0">
              <a:buNone/>
              <a:defRPr sz="1867"/>
            </a:lvl8pPr>
            <a:lvl9pPr marL="4876557" indent="0">
              <a:buNone/>
              <a:defRPr sz="1867"/>
            </a:lvl9pPr>
          </a:lstStyle>
          <a:p>
            <a:pPr lvl="0"/>
            <a:r>
              <a:rPr lang="en-US"/>
              <a:t>Title of presentation in bold sentence case on a few lines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60519" y="4333205"/>
            <a:ext cx="4950890" cy="52949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000" b="0" i="0" cap="none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Presenter Name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65543" y="4870151"/>
            <a:ext cx="4948557" cy="62441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Role of presenter</a:t>
            </a:r>
          </a:p>
        </p:txBody>
      </p: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B6ECAED7-41F2-784D-90CC-844F7B95A8F9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8B5EE23-847D-E541-BBD5-A35739BD1B70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F7DC53A-24FD-D84E-B1FC-CC2494C4BCE4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CEB9B30-ED23-3B4C-A637-91B24EFCFC2E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DC53F2C-8E82-534D-A031-9ADF76004591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6610932-0324-204C-842A-B7E1C5CC7EEC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BEC392-5C3F-BA43-9920-7E5E144B77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5795C0A-4E81-8C4A-8684-B73B7FD4245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ACC7B52-CEC6-874A-A91A-71872293ED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AB4F3F1-CCC1-3647-9238-BBD6D5530E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76CA36F-F838-EB4F-B7BC-90987B1167D9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313AFF5-368C-6545-9E8A-3396B86EFBCB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3CE059D-0E83-1040-9C76-A3A74796AA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DC3DCAA-E274-D44C-BC5D-AF73934AC9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1D683EA-BA70-FC45-8989-9BAC4A6C12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93D404D-DBD3-DF41-B6E0-687D3CD640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9DE4BBC-85D1-9F49-8659-3322C2FC35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DA8BF26-9A61-474E-805D-7CA69A4503C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636FBB9-AECD-0A4C-ABAB-F0EAE5BF5FC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D978545-4A5D-7441-84BC-8877A0E2CD48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8AC0342A-C62A-464D-AF5B-3C2383C9AB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901" y="4870151"/>
            <a:ext cx="4951309" cy="62441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Role of presenter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1E1EC-1E8B-814E-AB1C-F5D1682B9D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2238" y="4333204"/>
            <a:ext cx="4954587" cy="536943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32" name="logo red-black">
            <a:extLst>
              <a:ext uri="{FF2B5EF4-FFF2-40B4-BE49-F238E27FC236}">
                <a16:creationId xmlns:a16="http://schemas.microsoft.com/office/drawing/2014/main" id="{F14F7AEA-B5D3-AD47-8F5E-02ACD4989E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493" y="5888707"/>
            <a:ext cx="2291384" cy="55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234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 Section heading 1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7440448-E0DD-F147-A2F1-72345804D3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9924" y="1506188"/>
            <a:ext cx="2905779" cy="1510713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 on two lines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7E12BC0E-4870-DC42-B95B-EA2BB01F86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13576" y="712584"/>
            <a:ext cx="7778424" cy="5382490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61" name="Group 60" hidden="1">
            <a:extLst>
              <a:ext uri="{FF2B5EF4-FFF2-40B4-BE49-F238E27FC236}">
                <a16:creationId xmlns:a16="http://schemas.microsoft.com/office/drawing/2014/main" id="{F0C731AD-235F-DF49-9891-0FDB0248F184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FB0F6AC-16FC-5B48-B522-D4824F541801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FAC3D31-08D1-D449-A072-35B0D4874546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6F67F8E-977D-454D-B2C6-A2ACF138AE72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DB8C6EB-CE72-504F-84A6-515452063DAC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B7376FB-B59C-A849-927D-08E4E31DE859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E6F01D4-890C-CB4B-A635-854E46A21A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C7C81B4-855E-7946-82AE-8417FFD575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63F08DA-DCF9-7149-8571-5D88CD826B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EA9B43A-55CB-7848-83C5-87B25E6E7F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D7B4AD5-E3BC-2F4B-8A9F-BAB459E2E62D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F35DFA8-6E59-E240-AEF8-2D4E735FDD2A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F3CC93F-CFF8-7E45-972C-000003DA535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2D00639-7B66-7D4D-85B2-091D2F8CF7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DE3DE15-1081-174F-BB29-3EA9851F56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8C14EE8-7C03-C542-AFC3-6CB382A302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4ECC444-237E-6A4D-BC81-B2775FEADAE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CA64603-FF68-514B-A4F3-A66A8F7D4F4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500128E-1300-C14E-84F5-2123E734BA6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BFB0CB8-AA1D-ED48-9BBE-6BD584A1EECC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 Placeholder 8">
            <a:extLst>
              <a:ext uri="{FF2B5EF4-FFF2-40B4-BE49-F238E27FC236}">
                <a16:creationId xmlns:a16="http://schemas.microsoft.com/office/drawing/2014/main" id="{AB3B2363-97C1-3C41-9E3A-64872BF6549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9781" y="3207183"/>
            <a:ext cx="2905776" cy="2887964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186254F5-FD9F-B94E-B918-F45DD7383F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0519" y="484188"/>
            <a:ext cx="2915038" cy="550862"/>
          </a:xfrm>
        </p:spPr>
        <p:txBody>
          <a:bodyPr anchor="ctr">
            <a:noAutofit/>
          </a:bodyPr>
          <a:lstStyle>
            <a:lvl1pPr marL="0" indent="0" algn="l">
              <a:buNone/>
              <a:defRPr sz="1200" b="1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LABEL</a:t>
            </a:r>
          </a:p>
        </p:txBody>
      </p:sp>
    </p:spTree>
    <p:extLst>
      <p:ext uri="{BB962C8B-B14F-4D97-AF65-F5344CB8AC3E}">
        <p14:creationId xmlns:p14="http://schemas.microsoft.com/office/powerpoint/2010/main" val="3187402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 Section heading 2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0CD0C3-ECD5-C74B-8FD8-9710C4F7BE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712659"/>
            <a:ext cx="7778424" cy="5382488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F6D742F-4D0F-8647-93F7-B0E87B921F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20701" y="1506188"/>
            <a:ext cx="2896484" cy="1510394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 on two lines</a:t>
            </a:r>
          </a:p>
        </p:txBody>
      </p:sp>
      <p:grpSp>
        <p:nvGrpSpPr>
          <p:cNvPr id="28" name="Group 27" hidden="1">
            <a:extLst>
              <a:ext uri="{FF2B5EF4-FFF2-40B4-BE49-F238E27FC236}">
                <a16:creationId xmlns:a16="http://schemas.microsoft.com/office/drawing/2014/main" id="{3987FB2B-658C-524A-9333-C55A6637FDFC}"/>
              </a:ext>
            </a:extLst>
          </p:cNvPr>
          <p:cNvGrpSpPr/>
          <p:nvPr userDrawn="1"/>
        </p:nvGrpSpPr>
        <p:grpSpPr>
          <a:xfrm>
            <a:off x="-133978" y="-361240"/>
            <a:ext cx="12459957" cy="7580480"/>
            <a:chOff x="-133978" y="-361240"/>
            <a:chExt cx="12459957" cy="758048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640326B-64E4-AD46-90C4-251DA0517EAE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2D6D302-3CB6-BB44-8E35-20FE8674AE5C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E011100-36B2-7E45-81B4-D48FEF155E8B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5F80DEE-AC82-4848-87CF-2D40C7679EA6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93FB139-4BBF-434F-8FAC-019F8B367B95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38D0DF0-E13D-2947-9546-4799D10237A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607E609-80E5-F247-A3B5-5D55E961F19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736FEAA-F1F6-7243-A893-68EE90516E2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2A1C7BE-CC39-9743-89EB-5B077EFC62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8045278-85E4-B847-AD3D-CEB7F6B8556C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B642616-B9DE-E643-9754-0DD805028E83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FE98666-0D51-C24F-96E7-99549424E2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EFC28-01F8-074D-809E-97611CC1A1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9BF34CA-421A-574D-8656-9EF555A112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29F20EB-01B6-D74C-9391-BB2C3339F0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ACF8EDC-0EF5-F54F-B2F7-1F70BC5572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5796767-9E38-1746-A462-957D0569FFF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28A9D57-AE83-3240-800C-F2209985F65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4BA46CE-70BB-8D45-BD66-576251D2B8E3}"/>
                </a:ext>
              </a:extLst>
            </p:cNvPr>
            <p:cNvCxnSpPr/>
            <p:nvPr userDrawn="1"/>
          </p:nvCxnSpPr>
          <p:spPr>
            <a:xfrm>
              <a:off x="8156142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 Placeholder 8">
            <a:extLst>
              <a:ext uri="{FF2B5EF4-FFF2-40B4-BE49-F238E27FC236}">
                <a16:creationId xmlns:a16="http://schemas.microsoft.com/office/drawing/2014/main" id="{70DCD397-A306-C545-B443-22DE4DA3C22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18596" y="3207500"/>
            <a:ext cx="2879780" cy="2887647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A023D328-7ADF-5841-BE39-72500A43F4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3861" y="484188"/>
            <a:ext cx="2902548" cy="550862"/>
          </a:xfrm>
        </p:spPr>
        <p:txBody>
          <a:bodyPr anchor="ctr">
            <a:noAutofit/>
          </a:bodyPr>
          <a:lstStyle>
            <a:lvl1pPr marL="0" indent="0" algn="l">
              <a:buNone/>
              <a:defRPr sz="1200" b="1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LABEL</a:t>
            </a:r>
          </a:p>
        </p:txBody>
      </p:sp>
    </p:spTree>
    <p:extLst>
      <p:ext uri="{BB962C8B-B14F-4D97-AF65-F5344CB8AC3E}">
        <p14:creationId xmlns:p14="http://schemas.microsoft.com/office/powerpoint/2010/main" val="294731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Heading 1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ECE88F1-22AE-8049-AD7E-FA750D6B91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8645" y="1985532"/>
            <a:ext cx="5330449" cy="4369547"/>
          </a:xfrm>
          <a:noFill/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3" name="Group 12" hidden="1">
            <a:extLst>
              <a:ext uri="{FF2B5EF4-FFF2-40B4-BE49-F238E27FC236}">
                <a16:creationId xmlns:a16="http://schemas.microsoft.com/office/drawing/2014/main" id="{11A32264-8E85-BF44-B714-6A30C32558FA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70E0BA0-8994-6941-B3A4-0687F4463832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37A5295-2F6D-5A4B-817F-C276931EA105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C45BCAE-BD1F-E544-853F-DFD6E76CC53C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BD3E4CD-191C-3141-8503-E3577CA2B210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B2195D-AAAC-C944-8DB1-91E4DAC98D97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5547A02-F38E-2B45-A2B7-CAED2AD097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9416DA5-0C85-194A-B36A-A57064D6E44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FA10219-A039-2443-A26D-08E7CF43F4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5F33D02-F8F1-034C-818D-425A851EA2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EBC18A2-66A0-0348-BC2A-7C1C9649FE50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B07B5A0-CE3C-C64C-AA7F-2A94163E7FB8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9999BDC-8EA3-9247-90DD-D291E6C3154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CF40ADF-7191-B44C-ACB0-9320C494CF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5DC5C40-17CA-2147-99BF-082B90B985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33E4683-6E7A-AC42-954F-5F990AB7C0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8746AA7-D285-0B4E-8425-0818031E9B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B7508E-E247-4C46-B465-5E6EE5EE38D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1479972-E8EF-4041-8F0D-032A3FC774B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986E248-079F-8E47-BCD9-ADB56B0A5C94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4EAB57CB-0F82-834C-BAFF-8A41ABB4E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9E7F5C91-88CB-4B4A-AF9A-F2B29F495A6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832546" y="1975048"/>
            <a:ext cx="4600792" cy="4362029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443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Heading 2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ECE88F1-22AE-8049-AD7E-FA750D6B91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1985533"/>
            <a:ext cx="5330453" cy="4369547"/>
          </a:xfrm>
          <a:noFill/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6" name="Group 5" hidden="1">
            <a:extLst>
              <a:ext uri="{FF2B5EF4-FFF2-40B4-BE49-F238E27FC236}">
                <a16:creationId xmlns:a16="http://schemas.microsoft.com/office/drawing/2014/main" id="{A51ED659-ED19-B640-8D06-D9BB904329A3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1C04AD5-A9FC-8B40-9DD4-313E1617D9AE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7D11EB3-7516-444E-BCF3-859964627B23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1FB93A7-8490-6549-B546-E8757F2D81F0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928710D-32F8-D540-9CD2-414FBAB30C5D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C36D7B2-706C-9047-8A46-8DC293146E6C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2982D08-14F3-0B45-836B-858CF593748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29CBADF-F0D8-4A4D-8CCC-88A6072091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46E90AB-3747-044B-8B44-3A5F7035F1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A6E705-2558-D14D-B8DA-9AE371F994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16D3FA2-E714-1B49-BF83-F99CB84C31BA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9EB2D7-7E67-FE44-AE9A-48557405CF74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9108BDC-5395-5340-8B92-3A9E117C04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DA91B3E-3655-DE4C-9788-1DB4AD0F07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341C68F-4452-144F-BA4C-4DC281F991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704D3F6-413B-3E45-B285-D83F59ED16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2EC6E15-D183-504C-BDF8-1688FBC8C8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0746C61-7B2E-EB46-BB3E-EFDA11A77B2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1CC9FBE-8B3E-6545-8009-EC2560E2A61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49CA9D3-3B98-AC4E-A4A3-19075593E829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6E189279-70C9-1C45-8855-51018FD230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A56DD7D2-28A9-3542-BAD6-E2E76E46337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60519" y="1975048"/>
            <a:ext cx="3859822" cy="4362029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468909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Heading 3"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EF6478FF-CA2D-924B-AFA5-A7DC837DBD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65545" y="1966479"/>
            <a:ext cx="3253337" cy="4400340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4" name="Group 13" hidden="1">
            <a:extLst>
              <a:ext uri="{FF2B5EF4-FFF2-40B4-BE49-F238E27FC236}">
                <a16:creationId xmlns:a16="http://schemas.microsoft.com/office/drawing/2014/main" id="{917ECE37-FA46-AD44-BEB0-DB70ABB68803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D79C4FC-0315-4F47-A401-24C61BA4D784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20EA246-EED7-EF43-B2CA-E47273753BDE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DFE062-8358-4743-8C0F-5AA8DCBAA07E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210DA49-DAB5-584B-A90D-FDD894CC225A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E772AF-466D-5941-8940-6854F72474BB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BF8D63-3509-C84E-9A50-A66132E160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BD059B2-8260-AA43-9527-1988D6DF98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0C0552C-7461-DA45-915A-E6A0F1E535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4B961E0-43DF-3B4D-A377-B317BEC55DE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D5C467B-F7E9-B043-AC06-A2985353B3C2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362114D-656C-404D-814B-5F84E9CFCAB1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98829A5-1ECF-A741-AAE9-40E27C7D33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D2F4891-D1C6-734B-9088-7159389CDE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F935AA6-4E57-594E-B7C6-EB63359D0E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4C3A2FE-1E24-BC4C-BA82-7AA0829AF9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1E00F6A-7645-B841-8B91-9C2D45B2E1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8A05FBA-4C8E-E842-B014-A8B27B13121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87DAAF6-82B1-3C4B-9259-962C896E03B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69E689A-4FF0-EF41-88FA-64388F933995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2C4B3505-83BA-D047-BC14-A6F0397BBB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8302FBF8-8B50-974B-8B48-05432707B8A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71739" y="1975048"/>
            <a:ext cx="6664877" cy="4362029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7758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Heading 4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hidden="1">
            <a:extLst>
              <a:ext uri="{FF2B5EF4-FFF2-40B4-BE49-F238E27FC236}">
                <a16:creationId xmlns:a16="http://schemas.microsoft.com/office/drawing/2014/main" id="{02EA618E-85D9-6F41-82D1-FD111112A270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693BB10-E3C8-3B4D-BDBF-663FB4E87710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D207678-F9D8-BD48-BFE2-4339BAF91C50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582E206-1E8A-6C4F-A1D4-91F68CE28C87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D559170-5615-6540-8AA6-91B9FE960F2B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ECFE7D1-F8B5-054F-90E7-D156952120C5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CBC0937-E477-8D45-AE12-7E249BAC0D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D53DEAC-C47D-4441-83C9-CB85B6315D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E4ACC06-34CA-9747-ABBB-1F07BBB482C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BABD1EF-5A2E-2D46-8F10-BABA0381F4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21BD14F-7AAC-014E-B8FE-9A18E35B780A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0E0A14-03B4-7D4A-9CDD-8367ACD80016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8D16107-5B24-C642-8F0E-2CCF43A4B7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1AE5E31-F634-F64D-9AF3-A1A3389547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92296BD-E437-2040-ACFF-D4EE2F4618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94DD38-5914-314F-90A0-220A24FEC12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669BE19-EB91-2045-96CD-B1E4FDE504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0C789F1-88A8-1E45-9367-2B7144A4DE5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F02CF78-DC18-7244-8798-1FB31731144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B7D5B35-CE3D-5C48-B2E6-63E625B9789F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86E9F733-8725-6E4C-BD0A-D27DD8B60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35" name="Picture Placeholder 10">
            <a:extLst>
              <a:ext uri="{FF2B5EF4-FFF2-40B4-BE49-F238E27FC236}">
                <a16:creationId xmlns:a16="http://schemas.microsoft.com/office/drawing/2014/main" id="{CEC555C7-584D-384A-BDC0-56814434240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75575" y="1966479"/>
            <a:ext cx="3253337" cy="4400340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A25C52F0-FA64-1E47-9E26-F005F431A62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3087" y="1975048"/>
            <a:ext cx="5940027" cy="4362029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576207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Heading 5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FB734-D488-D743-A7BF-07BD0D9052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5544" y="517642"/>
            <a:ext cx="10681122" cy="1185650"/>
          </a:xfrm>
        </p:spPr>
        <p:txBody>
          <a:bodyPr anchor="ctr" anchorCtr="0"/>
          <a:lstStyle>
            <a:lvl1pPr>
              <a:defRPr sz="3200" b="1"/>
            </a:lvl1pPr>
          </a:lstStyle>
          <a:p>
            <a:r>
              <a:rPr lang="en-US"/>
              <a:t>Long header that takes up two lines because there are many words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EE19-4131-D248-88A7-A3A624C83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44" y="1983624"/>
            <a:ext cx="10671071" cy="1041963"/>
          </a:xfrm>
        </p:spPr>
        <p:txBody>
          <a:bodyPr anchor="ctr" anchorCtr="0">
            <a:noAutofit/>
          </a:bodyPr>
          <a:lstStyle>
            <a:lvl1pPr>
              <a:defRPr sz="21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 hidden="1">
            <a:extLst>
              <a:ext uri="{FF2B5EF4-FFF2-40B4-BE49-F238E27FC236}">
                <a16:creationId xmlns:a16="http://schemas.microsoft.com/office/drawing/2014/main" id="{6DA27C09-D9E8-9740-9086-1298CEB0621F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5D02E57-8D32-9E43-8DFE-854544502F08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115A941-BEC7-7D4B-81CB-1FC424118B3A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352AD84-AFFB-B74B-ADF8-F52DE06F6948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B5D7B96-3479-EB48-B434-133708CB27C4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4D837E9-2D92-4E48-A81F-BF0CFBC71DE5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9C9D12-2080-4249-988F-A0422CF5A5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4CB4BE4-5E9A-9441-BDD2-A4CC99F930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3F8FC2-9F87-3948-8F91-AD03550B901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DC8981B-4C8F-B847-93BA-B4C8714CB5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B5781F7-B5FA-5148-B1CC-AAA51276FC7A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5217DD4-4AE1-B945-859B-8A13FF73F9D2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E70D01B-1981-814D-829A-E270219B1F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E2B994A-BB67-FA43-B243-2EC77AB15E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A67542E-9BFB-8D4A-B0B8-E89F203BA45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A2DEC5A-468E-DC42-8E0D-94268EB2F47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D2224C6-2265-634C-B354-3E91051428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D81791A-2742-5B4E-9BFF-BE0CE9058E2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AE41E11-72B8-AC45-8ED1-C8D3427866B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D5071B3-1F37-3A4C-ADBD-A6570C55AE91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Picture Placeholder 10">
            <a:extLst>
              <a:ext uri="{FF2B5EF4-FFF2-40B4-BE49-F238E27FC236}">
                <a16:creationId xmlns:a16="http://schemas.microsoft.com/office/drawing/2014/main" id="{B26C3960-4DB4-D44E-80E9-6F2F4F25342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65545" y="3209757"/>
            <a:ext cx="3253337" cy="3157062"/>
          </a:xfrm>
          <a:noFill/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75B53ED3-CB63-E14B-B7BA-5C681127D3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55427" y="3207501"/>
            <a:ext cx="6670914" cy="3129576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494389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Heading with 2 column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 hidden="1">
            <a:extLst>
              <a:ext uri="{FF2B5EF4-FFF2-40B4-BE49-F238E27FC236}">
                <a16:creationId xmlns:a16="http://schemas.microsoft.com/office/drawing/2014/main" id="{D38C16CE-8785-614B-8435-68E6803FAA0A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57AC0EE-3830-F042-A2AB-1392E3340451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F034BF3-E256-4349-A923-A5B1CEDFF5D4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5E19F23-6F34-3C4D-81E8-0B7E81259E2B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7DF0677-78BD-2D47-9075-EBC5803D4035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E3C1134-3B87-2744-B155-D12E8F6D772F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AD1C9A1-7247-ED44-BF94-7EA48B6285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BA7B533-8175-F341-BEE0-95636B6FA4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E28E568-DB1C-0940-BA02-4370531BBF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B9FC8AA-0287-EB40-92F6-79635343A4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045D959-BD12-E247-84D4-B0361C9ED815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8BC79E2-D456-0E4A-AD58-FF30FD1862E5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CD77B15-FFF3-3448-A5BB-79D849E01B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FF0C8A-A36C-0840-A1A8-1463F96D09A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935D03B-C774-104F-8AE5-D1AA9BFE72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8975E77-2425-6C48-8B2C-B11B477E62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95356D3-4B90-C44C-8C8D-901CB3AE49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5615CDB-9C2C-AA47-8431-E2F224919E0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85056A0-E78D-774F-B3C5-C42F0006927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2475329-3053-E543-85F2-4F0EE46A7AB5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7B4F98B6-F93F-5D4F-90DE-91C531AF3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36" name="Picture Placeholder 10">
            <a:extLst>
              <a:ext uri="{FF2B5EF4-FFF2-40B4-BE49-F238E27FC236}">
                <a16:creationId xmlns:a16="http://schemas.microsoft.com/office/drawing/2014/main" id="{C5D7180E-CDB9-C44B-AC22-EC6A220D157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68992" y="1976895"/>
            <a:ext cx="4154743" cy="4369186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DC5A9A4D-8A30-2D47-9EB1-278B95C34FA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744785" y="1975048"/>
            <a:ext cx="2678223" cy="4362029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C0F80D94-B507-2141-BE72-FF9B744849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673618" y="1975048"/>
            <a:ext cx="2678223" cy="4362029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090862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Heading with 2 columns of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ECE88F1-22AE-8049-AD7E-FA750D6B91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30875" y="1976895"/>
            <a:ext cx="4154743" cy="4369186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B5FC8AAF-4EC9-5148-ACE4-D2D00568BFF5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426BDF-B22A-7246-AFDA-44580420367E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47FE5B4-D582-0A4A-A14B-2CC3787527BA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D2882FA-E8DF-464D-B284-E6C92B28661F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B0DA9F2-A5A2-314C-8D18-BF96519FFE3B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5FA8D15-6D12-2944-91CB-5D8B0FA78B1D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1951961-8D22-0E43-A989-BA19ED7F06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F52C99D-6C6D-AB4F-A67A-03C99629D7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6CF4371-861F-3546-AEEC-99EA5C749B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A54E1FC-50B1-F44F-B481-AAF352CEEF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7E56D06-6692-B546-828D-CF81D61AE5F0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31A1F49-7FC4-2C4B-AF70-5991854AC6BF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6445815-6C7C-2344-9339-7254186C07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6AAE3BF-43AB-CE48-888E-5EC3D543D8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5CFB435-FBA2-CD44-832A-C7C68856C9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9D1EF1D-9833-B64E-9BA4-BD67F14CEE8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FCD989C-0EB0-7C44-BF57-9B91CB3BF5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614C197-9E1D-3F45-A26F-9BF81A3DA0F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8015352-D10E-F641-999D-282825345AC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6824DBF-058F-6040-83A2-D9AA36F1F16F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2FC8EC50-2F8E-264B-B25B-F805A456326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60519" y="1975048"/>
            <a:ext cx="2533699" cy="4362029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998D0097-EA81-4E49-8077-5EDDA9288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929129" y="1975047"/>
            <a:ext cx="2499908" cy="4362029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488D132-E8F3-124B-BE41-2C3590AC68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15584384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Heading with 2 columns of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 hidden="1">
            <a:extLst>
              <a:ext uri="{FF2B5EF4-FFF2-40B4-BE49-F238E27FC236}">
                <a16:creationId xmlns:a16="http://schemas.microsoft.com/office/drawing/2014/main" id="{D38C16CE-8785-614B-8435-68E6803FAA0A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57AC0EE-3830-F042-A2AB-1392E3340451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F034BF3-E256-4349-A923-A5B1CEDFF5D4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5E19F23-6F34-3C4D-81E8-0B7E81259E2B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7DF0677-78BD-2D47-9075-EBC5803D4035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E3C1134-3B87-2744-B155-D12E8F6D772F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AD1C9A1-7247-ED44-BF94-7EA48B6285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BA7B533-8175-F341-BEE0-95636B6FA4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E28E568-DB1C-0940-BA02-4370531BBF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B9FC8AA-0287-EB40-92F6-79635343A4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045D959-BD12-E247-84D4-B0361C9ED815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8BC79E2-D456-0E4A-AD58-FF30FD1862E5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CD77B15-FFF3-3448-A5BB-79D849E01B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FF0C8A-A36C-0840-A1A8-1463F96D09A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935D03B-C774-104F-8AE5-D1AA9BFE72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8975E77-2425-6C48-8B2C-B11B477E62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95356D3-4B90-C44C-8C8D-901CB3AE49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5615CDB-9C2C-AA47-8431-E2F224919E0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85056A0-E78D-774F-B3C5-C42F0006927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2475329-3053-E543-85F2-4F0EE46A7AB5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7B4F98B6-F93F-5D4F-90DE-91C531AF3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36" name="Picture Placeholder 10">
            <a:extLst>
              <a:ext uri="{FF2B5EF4-FFF2-40B4-BE49-F238E27FC236}">
                <a16:creationId xmlns:a16="http://schemas.microsoft.com/office/drawing/2014/main" id="{C5D7180E-CDB9-C44B-AC22-EC6A220D157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70394" y="1976895"/>
            <a:ext cx="4154743" cy="4369186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DC5A9A4D-8A30-2D47-9EB1-278B95C34FA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376" y="1975050"/>
            <a:ext cx="2703651" cy="4362028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C0F80D94-B507-2141-BE72-FF9B744849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5546" y="1975050"/>
            <a:ext cx="2669948" cy="4362028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34315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Full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3DC07CE-5461-F442-95A4-FDEF0C538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DBB7D5-06D5-A947-98BC-47BAB1A408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0518" y="2766219"/>
            <a:ext cx="10669482" cy="1325563"/>
          </a:xfrm>
        </p:spPr>
        <p:txBody>
          <a:bodyPr anchor="ctr" anchorCtr="0">
            <a:noAutofit/>
          </a:bodyPr>
          <a:lstStyle>
            <a:lvl1pPr algn="ctr">
              <a:defRPr sz="3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 for transition slide with photo in background</a:t>
            </a:r>
          </a:p>
        </p:txBody>
      </p:sp>
      <p:grpSp>
        <p:nvGrpSpPr>
          <p:cNvPr id="5" name="Group 4" hidden="1">
            <a:extLst>
              <a:ext uri="{FF2B5EF4-FFF2-40B4-BE49-F238E27FC236}">
                <a16:creationId xmlns:a16="http://schemas.microsoft.com/office/drawing/2014/main" id="{57050159-D3E2-824E-8612-207E0FAF7AA9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7E9159E-F7A4-E14D-ACEC-5C762A21344D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38A6F73-6F4F-CB43-A998-B3802CD1EE66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DBDA4CF-2862-434E-8EED-F527BAA9065D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02306C2-40EA-C143-9A05-79BE6007E328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1889C2-EDFE-984C-B8CC-F14ADC523145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3974324-8863-8743-9187-639D76CB9A9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71A4739-1F71-1E4C-A102-19A8C31E0B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123C5CC-38C0-FE4B-A979-983753E0BF4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4492330-0168-E048-B99B-17887E7D4E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AF771BE-A3A1-5F41-92A7-0539FDBC8584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3048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 | Heading with 2 columns of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 hidden="1">
            <a:extLst>
              <a:ext uri="{FF2B5EF4-FFF2-40B4-BE49-F238E27FC236}">
                <a16:creationId xmlns:a16="http://schemas.microsoft.com/office/drawing/2014/main" id="{D38C16CE-8785-614B-8435-68E6803FAA0A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57AC0EE-3830-F042-A2AB-1392E3340451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F034BF3-E256-4349-A923-A5B1CEDFF5D4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5E19F23-6F34-3C4D-81E8-0B7E81259E2B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7DF0677-78BD-2D47-9075-EBC5803D4035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E3C1134-3B87-2744-B155-D12E8F6D772F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AD1C9A1-7247-ED44-BF94-7EA48B6285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BA7B533-8175-F341-BEE0-95636B6FA4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E28E568-DB1C-0940-BA02-4370531BBF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B9FC8AA-0287-EB40-92F6-79635343A4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045D959-BD12-E247-84D4-B0361C9ED815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8BC79E2-D456-0E4A-AD58-FF30FD1862E5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CD77B15-FFF3-3448-A5BB-79D849E01B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FF0C8A-A36C-0840-A1A8-1463F96D09A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935D03B-C774-104F-8AE5-D1AA9BFE72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8975E77-2425-6C48-8B2C-B11B477E62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95356D3-4B90-C44C-8C8D-901CB3AE49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5615CDB-9C2C-AA47-8431-E2F224919E0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85056A0-E78D-774F-B3C5-C42F0006927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2475329-3053-E543-85F2-4F0EE46A7AB5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7B4F98B6-F93F-5D4F-90DE-91C531AF3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36" name="Picture Placeholder 10">
            <a:extLst>
              <a:ext uri="{FF2B5EF4-FFF2-40B4-BE49-F238E27FC236}">
                <a16:creationId xmlns:a16="http://schemas.microsoft.com/office/drawing/2014/main" id="{C5D7180E-CDB9-C44B-AC22-EC6A220D157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71601" y="1976896"/>
            <a:ext cx="4154743" cy="4369186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DC5A9A4D-8A30-2D47-9EB1-278B95C34FA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376" y="2842644"/>
            <a:ext cx="2703651" cy="3494433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C0F80D94-B507-2141-BE72-FF9B744849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5546" y="2842644"/>
            <a:ext cx="2669948" cy="3494433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D8828-EFBC-D244-AEFB-80DD50469B7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0413" y="1966043"/>
            <a:ext cx="5768975" cy="703263"/>
          </a:xfrm>
        </p:spPr>
        <p:txBody>
          <a:bodyPr anchor="ctr" anchorCtr="0"/>
          <a:lstStyle>
            <a:lvl1pPr>
              <a:defRPr sz="21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Heading across two columns here</a:t>
            </a:r>
          </a:p>
        </p:txBody>
      </p:sp>
    </p:spTree>
    <p:extLst>
      <p:ext uri="{BB962C8B-B14F-4D97-AF65-F5344CB8AC3E}">
        <p14:creationId xmlns:p14="http://schemas.microsoft.com/office/powerpoint/2010/main" val="3192554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 | Quote 2"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DC6D2D-482A-2045-A515-85643EB6A0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21302" y="1349829"/>
            <a:ext cx="6159445" cy="3744459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3200" b="1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 of a quote with no quotation mark at the beginning, but one at the end.”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596EAC0-A07A-9C43-8C9E-88376E18E8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21303" y="5627742"/>
            <a:ext cx="3859882" cy="365125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925CEA8-91BB-5743-85A7-00182C85A7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21303" y="5992046"/>
            <a:ext cx="3859882" cy="365125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Role, Department, Organization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3BCE1D-6346-B847-AF6D-7AD82B36E060}"/>
              </a:ext>
            </a:extLst>
          </p:cNvPr>
          <p:cNvSpPr txBox="1"/>
          <p:nvPr userDrawn="1"/>
        </p:nvSpPr>
        <p:spPr>
          <a:xfrm>
            <a:off x="2416650" y="914399"/>
            <a:ext cx="52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D5869E9E-F465-964A-97E3-8B0DC8CDBF36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A4B602-FC31-3045-BDBC-0F2DE7C5D3F0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4DFA92C-5B67-D24D-836B-7E7328AEA700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C7F490E-2970-2940-8BC1-3E556461BCF6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F42B738-1FBC-6D4D-A115-4C9B898F458F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9CE92DF-F02D-9440-A8FD-44B222359C01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91558DC-354D-2944-82FD-38D970556D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82FF185-8A61-B04B-8354-89ED11916A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D7A5183-E3B9-D84F-9130-01AEE8D3F1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C70A46-546E-0540-A88A-C68099D806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503846E-3457-154A-BDC4-0EB9DC638D75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4909337-7BA2-1740-85CC-F383EE82098D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8004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Quot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0CD0C3-ECD5-C74B-8FD8-9710C4F7BE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048" cy="6866575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DC6D2D-482A-2045-A515-85643EB6A0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6600" y="1349829"/>
            <a:ext cx="3844880" cy="3744459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 of a quote with no quotation mark at the beginning, but one at the end.”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596EAC0-A07A-9C43-8C9E-88376E18E8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86600" y="5627742"/>
            <a:ext cx="3844878" cy="365125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925CEA8-91BB-5743-85A7-00182C85A7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86600" y="5992046"/>
            <a:ext cx="3844878" cy="365125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Role, Department, Organization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3BCE1D-6346-B847-AF6D-7AD82B36E060}"/>
              </a:ext>
            </a:extLst>
          </p:cNvPr>
          <p:cNvSpPr txBox="1"/>
          <p:nvPr userDrawn="1"/>
        </p:nvSpPr>
        <p:spPr>
          <a:xfrm>
            <a:off x="6994964" y="914399"/>
            <a:ext cx="52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FE34AC20-9CD1-B342-BD40-A5B8811B778D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AF837D4-5BA3-A946-AA89-64975D726E8E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CD5C0BD-4564-7E40-923A-DB5A4EA6EC9C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4D74340-1E94-1A46-AB12-E67ECDCB3421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775F8AE-D4A4-E245-BCC0-204D9273DB5D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08D517F-547C-DA43-9C33-FDA759C221AF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F99FA17-D598-D846-BF51-4C42C2419E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9466BCC-1B24-3440-80C2-0B62AB2074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589B17-04BE-5E4D-9F37-F0BD65D09E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95544E8-AC88-DC4D-864B-A37E9A4CAF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A7D21B2-1C50-D348-AD06-22A7B542D749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30625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0CD0C3-ECD5-C74B-8FD8-9710C4F7BE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9048" cy="6858000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DC6D2D-482A-2045-A515-85643EB6A0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544" y="1349829"/>
            <a:ext cx="3859882" cy="3744459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 of a quote with no quotation mark at the beginning, but one at the end.”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596EAC0-A07A-9C43-8C9E-88376E18E8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44" y="5627742"/>
            <a:ext cx="3859882" cy="365125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925CEA8-91BB-5743-85A7-00182C85A7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544" y="5992046"/>
            <a:ext cx="3859882" cy="365125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Role, Department, Organization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3BCE1D-6346-B847-AF6D-7AD82B36E060}"/>
              </a:ext>
            </a:extLst>
          </p:cNvPr>
          <p:cNvSpPr txBox="1"/>
          <p:nvPr userDrawn="1"/>
        </p:nvSpPr>
        <p:spPr>
          <a:xfrm>
            <a:off x="160891" y="914399"/>
            <a:ext cx="52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D5869E9E-F465-964A-97E3-8B0DC8CDBF36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A4B602-FC31-3045-BDBC-0F2DE7C5D3F0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4DFA92C-5B67-D24D-836B-7E7328AEA700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C7F490E-2970-2940-8BC1-3E556461BCF6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F42B738-1FBC-6D4D-A115-4C9B898F458F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9CE92DF-F02D-9440-A8FD-44B222359C01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91558DC-354D-2944-82FD-38D970556D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82FF185-8A61-B04B-8354-89ED11916A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D7A5183-E3B9-D84F-9130-01AEE8D3F1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C70A46-546E-0540-A88A-C68099D806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503846E-3457-154A-BDC4-0EB9DC638D75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4909337-7BA2-1740-85CC-F383EE82098D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99537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Quot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0CD0C3-ECD5-C74B-8FD8-9710C4F7BE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048" cy="6866575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DC6D2D-482A-2045-A515-85643EB6A0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7247" y="1349829"/>
            <a:ext cx="4503271" cy="3744459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 of a quote with no quotation mark at the beginning, but one at the end.”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596EAC0-A07A-9C43-8C9E-88376E18E8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37248" y="5627742"/>
            <a:ext cx="4416552" cy="365125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925CEA8-91BB-5743-85A7-00182C85A7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37248" y="5992046"/>
            <a:ext cx="4416552" cy="36512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Role, Department, Organization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3BCE1D-6346-B847-AF6D-7AD82B36E060}"/>
              </a:ext>
            </a:extLst>
          </p:cNvPr>
          <p:cNvSpPr txBox="1"/>
          <p:nvPr userDrawn="1"/>
        </p:nvSpPr>
        <p:spPr>
          <a:xfrm>
            <a:off x="6256891" y="914399"/>
            <a:ext cx="52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grpSp>
        <p:nvGrpSpPr>
          <p:cNvPr id="32" name="Group 31" hidden="1">
            <a:extLst>
              <a:ext uri="{FF2B5EF4-FFF2-40B4-BE49-F238E27FC236}">
                <a16:creationId xmlns:a16="http://schemas.microsoft.com/office/drawing/2014/main" id="{7B8C306A-492E-2A49-9DEE-56D7F12B7B57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84B0CA7-8D92-9A49-AFA9-584A61443BA3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928AAD4-4E14-A94C-A549-969452C1DDAE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34EB4AA-AD0A-B540-A841-E8855508D642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EF24389-5D25-D44F-BC6C-77471F8A0FDD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004BCDA-BB22-8740-A7FB-F4BC167707B0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DAF160B-B8F6-2947-BBC3-953704DC95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094C899-8CA7-7746-A666-C9C1802788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A085328-42F5-B548-AAB7-7351FF1500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5D3C6CE-F937-BC4C-B622-587AE0D3F1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5D16DCC-E946-644F-8744-11E2B6B09879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2845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Quote 4">
    <p:bg>
      <p:bgPr>
        <a:solidFill>
          <a:srgbClr val="E0E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0CD0C3-ECD5-C74B-8FD8-9710C4F7BE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9048" cy="6858000"/>
          </a:xfrm>
          <a:noFill/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00744F-7DC4-E048-BD83-86429A16DBFB}"/>
              </a:ext>
            </a:extLst>
          </p:cNvPr>
          <p:cNvSpPr txBox="1"/>
          <p:nvPr userDrawn="1"/>
        </p:nvSpPr>
        <p:spPr>
          <a:xfrm rot="10800000">
            <a:off x="-1480130" y="3831770"/>
            <a:ext cx="52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4FF66B94-590F-5B46-846F-F2741A85CC52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26FC32A-32B4-874B-9E61-F5B5FD9A8EDC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227C7A2-507D-3242-A24B-6886AFEBFEA5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65C7946-9143-8944-AB28-3E0D6036E2D2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BD5F36-BE72-D349-8D38-60F79A7D11B4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067C5E-FC1A-9B4F-BD20-924EAFF977CC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53B3892-8F54-EF48-8C82-24EC80EFD8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AB78C76-D6F4-F047-88CD-EEB08570600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6B2BB37-9363-8E48-A12C-36DA48F3EC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CF52C5F-66D9-174C-9EFA-4E1C22FDF1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D10440F-303F-C647-B8FB-CC4234C20B11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57D15FA-FC47-3840-A261-EA061C2D836B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6C2AF8A-06BA-E94A-A080-4B9C8EE9C2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544" y="1349829"/>
            <a:ext cx="3859882" cy="3744459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 of a quote with no quotation mark at the beginning, but one at the end.”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D5C748ED-497A-4B43-A9E9-F49EC88A18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44" y="5627742"/>
            <a:ext cx="3859882" cy="365125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3ECDD1E3-19A0-5045-A7E6-97AE9F5A17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544" y="5992046"/>
            <a:ext cx="3859882" cy="365125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Role, Department, Organization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8E6612-8C2B-F149-BBA7-1C8C72D5ADDA}"/>
              </a:ext>
            </a:extLst>
          </p:cNvPr>
          <p:cNvSpPr txBox="1"/>
          <p:nvPr userDrawn="1"/>
        </p:nvSpPr>
        <p:spPr>
          <a:xfrm>
            <a:off x="160891" y="914399"/>
            <a:ext cx="52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4397347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Quote with logo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F9BD6578-F74D-264E-B537-01F739B92C22}"/>
              </a:ext>
            </a:extLst>
          </p:cNvPr>
          <p:cNvGrpSpPr/>
          <p:nvPr userDrawn="1"/>
        </p:nvGrpSpPr>
        <p:grpSpPr>
          <a:xfrm>
            <a:off x="5174509" y="2051613"/>
            <a:ext cx="1715029" cy="2754775"/>
            <a:chOff x="4657804" y="926298"/>
            <a:chExt cx="1715029" cy="275477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1B13A5B-F486-974D-8BF0-2B1A9227FBC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657804" y="2303685"/>
              <a:ext cx="1707173" cy="0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EFB09B5-6A41-0C44-9DF2-DD48370C0B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372833" y="926298"/>
              <a:ext cx="0" cy="2754775"/>
            </a:xfrm>
            <a:prstGeom prst="line">
              <a:avLst/>
            </a:prstGeom>
            <a:ln w="19050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Picture Placeholder 25">
            <a:extLst>
              <a:ext uri="{FF2B5EF4-FFF2-40B4-BE49-F238E27FC236}">
                <a16:creationId xmlns:a16="http://schemas.microsoft.com/office/drawing/2014/main" id="{F4A86EB3-9019-4C44-B9E8-5C31653E6F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03655" y="1571270"/>
            <a:ext cx="3730625" cy="3715461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6D6429C3-8815-9740-AEA3-654CCE9AEF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29768" y="1506577"/>
            <a:ext cx="4401712" cy="3744459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“Text of a quote.”</a:t>
            </a:r>
          </a:p>
        </p:txBody>
      </p:sp>
      <p:grpSp>
        <p:nvGrpSpPr>
          <p:cNvPr id="10" name="Group 9" hidden="1">
            <a:extLst>
              <a:ext uri="{FF2B5EF4-FFF2-40B4-BE49-F238E27FC236}">
                <a16:creationId xmlns:a16="http://schemas.microsoft.com/office/drawing/2014/main" id="{921CA570-3D67-3F4F-A7BA-89E938DC26B8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5230E60-9297-EC40-A864-94A7CC651A94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929803F-A5C8-674D-A8F1-5FD178949B5E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631DC69-523A-E244-8209-CC905FA1FCDF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3AC6833-29EC-4745-A19D-E00286355BB1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6831633-FC38-AC4B-B985-FAA7A9E52B8D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72D2523-0D20-E64A-9EC7-2FBE175AF9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A4ABF4-B4F5-374A-AF69-60F50AA4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E20B8BB-3CF4-944E-9A13-2A205C348B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E99295D-C04B-9C41-A3C2-1894802574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3BD8745-64C8-8C40-9A01-F6D141F574F5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10AD5CE-BB08-5E40-A29C-C5C3045668D9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E2D9489-91C5-0D44-814E-8AF45BD2C4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237F509-64B4-E743-89B2-870FB6B980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5DCA6DF-3377-DD44-A394-E4B7F8BF4F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5AF9A82-C6E2-494C-9BAC-DE50DA4777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B548148-7E13-A942-9EE6-0BD00EB982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0B78C78-F9BD-3748-BA71-3B26AEAFE45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FD55F06-D3B5-0248-ADFA-BB344CAC296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8EC865F-81E7-FD4B-BFB3-C0BEFCDA609A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2927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Quote with logo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5">
            <a:extLst>
              <a:ext uri="{FF2B5EF4-FFF2-40B4-BE49-F238E27FC236}">
                <a16:creationId xmlns:a16="http://schemas.microsoft.com/office/drawing/2014/main" id="{F4A86EB3-9019-4C44-B9E8-5C31653E6F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03655" y="1571270"/>
            <a:ext cx="3730625" cy="3715461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6D6429C3-8815-9740-AEA3-654CCE9AEF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29768" y="1542272"/>
            <a:ext cx="4416552" cy="3744459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“Text of a quote.”</a:t>
            </a:r>
          </a:p>
        </p:txBody>
      </p:sp>
      <p:grpSp>
        <p:nvGrpSpPr>
          <p:cNvPr id="10" name="Group 9" hidden="1">
            <a:extLst>
              <a:ext uri="{FF2B5EF4-FFF2-40B4-BE49-F238E27FC236}">
                <a16:creationId xmlns:a16="http://schemas.microsoft.com/office/drawing/2014/main" id="{D8A31232-8019-F94D-A33F-97B706192012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E720A1D-AB93-004E-A3DF-51E2FF23547E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09E4C8F-DF80-A54B-A5C3-1FDAEA04780C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1D6956B-00E3-8240-9C80-58A18CA18F89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1A597B-B5CB-084B-AC59-AC08F03B32E4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C0898A5-F6AD-3946-8F0D-9B0DE4B45034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0AE7C6F-3DFC-EF48-B48F-632F67E658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2F34547-BD18-1641-B338-1B87A0261B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53F3B8A-A628-3D49-B137-C40AB4B960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64806D7-FD12-F74E-914E-DBFBB70D95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FB946B-42E7-1749-A079-14F1F5386C20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4B37A25-CC9B-2948-8273-3960C61CF7EF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77671C2-2FF6-B34D-8B12-FA991690A9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AD7FA94-9381-EB47-9DA9-D91B4C1DF5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9D8510-DE11-0543-B82C-5B2128303F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FBF2E06-FE92-7D44-A494-7D85EDD1CB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4B10818-656C-2B4D-B5CC-A8DA5F3979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9B0C651-481A-9242-934E-8A748764302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AA33699-7669-BD4F-B31B-20E1BF82D63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7EA6EB2-21ED-F345-B1D6-748C38810981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F4A241-BE89-1E4E-8AA8-125DBD5246CB}"/>
              </a:ext>
            </a:extLst>
          </p:cNvPr>
          <p:cNvGrpSpPr/>
          <p:nvPr userDrawn="1"/>
        </p:nvGrpSpPr>
        <p:grpSpPr>
          <a:xfrm>
            <a:off x="5174509" y="2051613"/>
            <a:ext cx="1715029" cy="2754775"/>
            <a:chOff x="4657804" y="926298"/>
            <a:chExt cx="1715029" cy="275477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876FD38-366A-744C-A105-27CD5F32540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657804" y="2303685"/>
              <a:ext cx="1707173" cy="0"/>
            </a:xfrm>
            <a:prstGeom prst="line">
              <a:avLst/>
            </a:prstGeom>
            <a:ln w="19050" cap="rnd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79B710A-2B52-8F40-B01A-964B805076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372833" y="926298"/>
              <a:ext cx="0" cy="2754775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0690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Heading and 2 pictures 1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44C2F08-5837-DA49-B66D-AD1FCEC12C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5954" y="0"/>
            <a:ext cx="6106046" cy="3294529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A9E5E70-5F28-CD44-929F-F0296B7C30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85954" y="3563471"/>
            <a:ext cx="6106046" cy="3294530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456F37-F0DF-324D-947D-D7ACAB763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8204" y="1975047"/>
            <a:ext cx="4945907" cy="4371030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863B9F-7530-F045-899A-9941A86780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839" y="446009"/>
            <a:ext cx="4949456" cy="1338120"/>
          </a:xfr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 on one or two lines</a:t>
            </a:r>
          </a:p>
        </p:txBody>
      </p:sp>
      <p:grpSp>
        <p:nvGrpSpPr>
          <p:cNvPr id="21" name="Group 20" hidden="1">
            <a:extLst>
              <a:ext uri="{FF2B5EF4-FFF2-40B4-BE49-F238E27FC236}">
                <a16:creationId xmlns:a16="http://schemas.microsoft.com/office/drawing/2014/main" id="{FF145958-0A2E-F44F-805C-C6BE34CE2CE1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BE9842-E94B-D141-B028-2DCC9DB54847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DDD6A6E-0193-4F42-83F3-F0D5D6F211C6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A05BFB2-470F-EE44-A16E-B5CF8A3A1835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66A7F73-D304-384F-9EE0-3CD14C2EDC27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852A727-22FE-8A4E-9895-414358DFDBE3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38D9863-ECBD-DC4E-AF80-B93A573394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D936293-59AD-7549-A56A-FC3BBAB9DA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DFF28D1-4BE4-0B47-A79E-12EE36D94B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50F6B5F-061E-4042-8E6C-80F46F9C7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4B151D6-CDF0-3240-9F0D-785E0877938A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1D9B042-CEC4-CB4E-9256-A868590B1B21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CDACFE8-D5B3-554B-8A1F-82C076FE846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05568F8-9F89-404D-BCC0-220A9CE4141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68EE8B0-6CDA-6A48-9976-D8CB182F01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5A9A796-3E8E-B143-BDAF-E6757FA560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EAD2262-EB94-604A-B2F7-36AC4687F9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AD2A44E-5353-924D-A629-AFB773EBBD6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604B6E0-CE32-5347-AD45-58B2F6CEF87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649C58C-6AE1-5F47-AEE9-2CAC990F0AD0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34005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Heading and 2 pictures 2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 hidden="1">
            <a:extLst>
              <a:ext uri="{FF2B5EF4-FFF2-40B4-BE49-F238E27FC236}">
                <a16:creationId xmlns:a16="http://schemas.microsoft.com/office/drawing/2014/main" id="{798CCB4C-CD4B-4348-8D32-B8576AE89477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C03F13-64B6-A943-B1E7-72D2D52D6863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DDF5B48-6966-864A-9249-030A94BB8475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39E660D-E46F-554F-9396-C58679733C9D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76CD315-305D-A749-97E0-2712224D1AFA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FAC43DC-558E-0442-80EE-AB9FE046D658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345997D-1E7B-344E-A53D-AF9ECAA073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5F2FF4-C67C-1F48-A64A-0CBE808348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BCF17F4-DA46-0046-981A-C3DCEB4700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3A19CAF-CD32-EC4C-93B9-DA4B72A4FF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590895E-BC79-2D4D-AD91-890EC0F22440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7393A4D-06E5-464F-9C3A-12C5C6D19956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31050E1E-C31D-6641-A502-CD4009547B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0882" y="445999"/>
            <a:ext cx="4950599" cy="1338107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 on one or two lines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78BE38F6-8C1F-CE48-89A1-D6C044AA95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2813" y="1975044"/>
            <a:ext cx="4958665" cy="4371018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8" name="Picture Placeholder 12">
            <a:extLst>
              <a:ext uri="{FF2B5EF4-FFF2-40B4-BE49-F238E27FC236}">
                <a16:creationId xmlns:a16="http://schemas.microsoft.com/office/drawing/2014/main" id="{284CF069-7D39-A348-8015-B3A07697AEC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" y="0"/>
            <a:ext cx="6082909" cy="3294529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>
            <a:extLst>
              <a:ext uri="{FF2B5EF4-FFF2-40B4-BE49-F238E27FC236}">
                <a16:creationId xmlns:a16="http://schemas.microsoft.com/office/drawing/2014/main" id="{A3392989-0567-0941-B126-085F957129B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" y="3563471"/>
            <a:ext cx="6082909" cy="3294530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85462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-PRODUCTS-digital-identity-framewo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8944A63-1CD2-F5B0-6F74-783B6D5F7A06}"/>
              </a:ext>
            </a:extLst>
          </p:cNvPr>
          <p:cNvSpPr/>
          <p:nvPr userDrawn="1"/>
        </p:nvSpPr>
        <p:spPr>
          <a:xfrm>
            <a:off x="-22902" y="-1875"/>
            <a:ext cx="12237805" cy="6861750"/>
          </a:xfrm>
          <a:prstGeom prst="rect">
            <a:avLst/>
          </a:prstGeom>
          <a:solidFill>
            <a:srgbClr val="EB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6" name="Shadows">
            <a:extLst>
              <a:ext uri="{FF2B5EF4-FFF2-40B4-BE49-F238E27FC236}">
                <a16:creationId xmlns:a16="http://schemas.microsoft.com/office/drawing/2014/main" id="{B17F3B5A-E2F6-7B96-2843-A5BCF034DE15}"/>
              </a:ext>
            </a:extLst>
          </p:cNvPr>
          <p:cNvGrpSpPr/>
          <p:nvPr userDrawn="1"/>
        </p:nvGrpSpPr>
        <p:grpSpPr>
          <a:xfrm>
            <a:off x="343480" y="2080163"/>
            <a:ext cx="11505906" cy="3329968"/>
            <a:chOff x="343480" y="2051297"/>
            <a:chExt cx="11505906" cy="3329968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6CAACBA2-3651-51ED-2878-0A9818920C83}"/>
                </a:ext>
              </a:extLst>
            </p:cNvPr>
            <p:cNvSpPr/>
            <p:nvPr userDrawn="1"/>
          </p:nvSpPr>
          <p:spPr>
            <a:xfrm>
              <a:off x="343480" y="205129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ounded Rectangle 127">
              <a:extLst>
                <a:ext uri="{FF2B5EF4-FFF2-40B4-BE49-F238E27FC236}">
                  <a16:creationId xmlns:a16="http://schemas.microsoft.com/office/drawing/2014/main" id="{48174773-A466-BC3C-9A3E-D5F0B07EA5F4}"/>
                </a:ext>
              </a:extLst>
            </p:cNvPr>
            <p:cNvSpPr/>
            <p:nvPr userDrawn="1"/>
          </p:nvSpPr>
          <p:spPr>
            <a:xfrm>
              <a:off x="2688880" y="205129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CB154F38-4287-5D27-E208-2AD55CBDE478}"/>
                </a:ext>
              </a:extLst>
            </p:cNvPr>
            <p:cNvSpPr/>
            <p:nvPr userDrawn="1"/>
          </p:nvSpPr>
          <p:spPr>
            <a:xfrm>
              <a:off x="5031301" y="2058023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2AE7F78B-51FF-4785-5A70-A7DDE46258AE}"/>
                </a:ext>
              </a:extLst>
            </p:cNvPr>
            <p:cNvSpPr/>
            <p:nvPr userDrawn="1"/>
          </p:nvSpPr>
          <p:spPr>
            <a:xfrm>
              <a:off x="7372873" y="205129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9C895A99-3AB7-B56C-CB3D-F3AEC72A71E9}"/>
                </a:ext>
              </a:extLst>
            </p:cNvPr>
            <p:cNvSpPr/>
            <p:nvPr userDrawn="1"/>
          </p:nvSpPr>
          <p:spPr>
            <a:xfrm>
              <a:off x="9718834" y="205129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ounded Rectangle 131">
              <a:extLst>
                <a:ext uri="{FF2B5EF4-FFF2-40B4-BE49-F238E27FC236}">
                  <a16:creationId xmlns:a16="http://schemas.microsoft.com/office/drawing/2014/main" id="{AEDE2686-42B7-7D7E-2C52-1439FE7D474B}"/>
                </a:ext>
              </a:extLst>
            </p:cNvPr>
            <p:cNvSpPr/>
            <p:nvPr userDrawn="1"/>
          </p:nvSpPr>
          <p:spPr>
            <a:xfrm>
              <a:off x="343480" y="252437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id="{FCB3876F-B4A4-5DEC-FB6B-0F27743F11C9}"/>
                </a:ext>
              </a:extLst>
            </p:cNvPr>
            <p:cNvSpPr/>
            <p:nvPr userDrawn="1"/>
          </p:nvSpPr>
          <p:spPr>
            <a:xfrm>
              <a:off x="2688880" y="252437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FE308C2E-FDBD-B485-942C-EA2687B38E74}"/>
                </a:ext>
              </a:extLst>
            </p:cNvPr>
            <p:cNvSpPr/>
            <p:nvPr userDrawn="1"/>
          </p:nvSpPr>
          <p:spPr>
            <a:xfrm>
              <a:off x="5031301" y="252437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C04796FB-8E2D-7032-1136-EA7B1A7E7FF1}"/>
                </a:ext>
              </a:extLst>
            </p:cNvPr>
            <p:cNvSpPr/>
            <p:nvPr userDrawn="1"/>
          </p:nvSpPr>
          <p:spPr>
            <a:xfrm>
              <a:off x="7372873" y="252437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ounded Rectangle 135">
              <a:extLst>
                <a:ext uri="{FF2B5EF4-FFF2-40B4-BE49-F238E27FC236}">
                  <a16:creationId xmlns:a16="http://schemas.microsoft.com/office/drawing/2014/main" id="{F6C601F8-1770-ECA5-6E19-4BAD0C611040}"/>
                </a:ext>
              </a:extLst>
            </p:cNvPr>
            <p:cNvSpPr/>
            <p:nvPr userDrawn="1"/>
          </p:nvSpPr>
          <p:spPr>
            <a:xfrm>
              <a:off x="9718834" y="252437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71826B53-F014-66E2-9B1A-58D40D58D25B}"/>
                </a:ext>
              </a:extLst>
            </p:cNvPr>
            <p:cNvSpPr/>
            <p:nvPr userDrawn="1"/>
          </p:nvSpPr>
          <p:spPr>
            <a:xfrm>
              <a:off x="343480" y="2978901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ounded Rectangle 138">
              <a:extLst>
                <a:ext uri="{FF2B5EF4-FFF2-40B4-BE49-F238E27FC236}">
                  <a16:creationId xmlns:a16="http://schemas.microsoft.com/office/drawing/2014/main" id="{919827C2-8DA4-F8F6-A4FB-9ACF0189427A}"/>
                </a:ext>
              </a:extLst>
            </p:cNvPr>
            <p:cNvSpPr/>
            <p:nvPr userDrawn="1"/>
          </p:nvSpPr>
          <p:spPr>
            <a:xfrm>
              <a:off x="5031301" y="298562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056DD130-7F57-6320-F53A-DA6F8D082D9A}"/>
                </a:ext>
              </a:extLst>
            </p:cNvPr>
            <p:cNvSpPr/>
            <p:nvPr userDrawn="1"/>
          </p:nvSpPr>
          <p:spPr>
            <a:xfrm>
              <a:off x="7372873" y="2978901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1C33914A-00F2-8A66-E5E8-C67CCC65A7B3}"/>
                </a:ext>
              </a:extLst>
            </p:cNvPr>
            <p:cNvSpPr/>
            <p:nvPr userDrawn="1"/>
          </p:nvSpPr>
          <p:spPr>
            <a:xfrm>
              <a:off x="9718834" y="2978901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B21E47A5-020B-6322-76F4-04B639773307}"/>
                </a:ext>
              </a:extLst>
            </p:cNvPr>
            <p:cNvSpPr/>
            <p:nvPr userDrawn="1"/>
          </p:nvSpPr>
          <p:spPr>
            <a:xfrm>
              <a:off x="7372873" y="344674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9A0D61AD-EE83-5FF1-91CF-6BF0F8251045}"/>
                </a:ext>
              </a:extLst>
            </p:cNvPr>
            <p:cNvSpPr/>
            <p:nvPr userDrawn="1"/>
          </p:nvSpPr>
          <p:spPr>
            <a:xfrm>
              <a:off x="9718834" y="344674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55E47109-EC18-69E8-15A4-A75C24C6629C}"/>
                </a:ext>
              </a:extLst>
            </p:cNvPr>
            <p:cNvSpPr/>
            <p:nvPr userDrawn="1"/>
          </p:nvSpPr>
          <p:spPr>
            <a:xfrm>
              <a:off x="343480" y="425886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A42C07E8-0B5B-16AE-B904-1F3C47CA7FCD}"/>
                </a:ext>
              </a:extLst>
            </p:cNvPr>
            <p:cNvSpPr/>
            <p:nvPr userDrawn="1"/>
          </p:nvSpPr>
          <p:spPr>
            <a:xfrm>
              <a:off x="2688880" y="425886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A2D0C030-44DA-9FF4-8BDF-F6FB4C328E56}"/>
                </a:ext>
              </a:extLst>
            </p:cNvPr>
            <p:cNvSpPr/>
            <p:nvPr userDrawn="1"/>
          </p:nvSpPr>
          <p:spPr>
            <a:xfrm>
              <a:off x="5031301" y="425886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E866241B-E42B-E98B-9502-6A20CDF33339}"/>
                </a:ext>
              </a:extLst>
            </p:cNvPr>
            <p:cNvSpPr/>
            <p:nvPr userDrawn="1"/>
          </p:nvSpPr>
          <p:spPr>
            <a:xfrm>
              <a:off x="7372873" y="425886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ounded Rectangle 150">
              <a:extLst>
                <a:ext uri="{FF2B5EF4-FFF2-40B4-BE49-F238E27FC236}">
                  <a16:creationId xmlns:a16="http://schemas.microsoft.com/office/drawing/2014/main" id="{1679DAED-4D74-5A00-C567-CD0C0B025FE6}"/>
                </a:ext>
              </a:extLst>
            </p:cNvPr>
            <p:cNvSpPr/>
            <p:nvPr userDrawn="1"/>
          </p:nvSpPr>
          <p:spPr>
            <a:xfrm>
              <a:off x="9718834" y="425886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ounded Rectangle 151">
              <a:extLst>
                <a:ext uri="{FF2B5EF4-FFF2-40B4-BE49-F238E27FC236}">
                  <a16:creationId xmlns:a16="http://schemas.microsoft.com/office/drawing/2014/main" id="{25C5E8B4-92C6-8AE3-94D0-4A193B6D14D8}"/>
                </a:ext>
              </a:extLst>
            </p:cNvPr>
            <p:cNvSpPr/>
            <p:nvPr userDrawn="1"/>
          </p:nvSpPr>
          <p:spPr>
            <a:xfrm>
              <a:off x="343480" y="471401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ounded Rectangle 152">
              <a:extLst>
                <a:ext uri="{FF2B5EF4-FFF2-40B4-BE49-F238E27FC236}">
                  <a16:creationId xmlns:a16="http://schemas.microsoft.com/office/drawing/2014/main" id="{B966F452-BCDF-2D06-F4B5-784811D28B8F}"/>
                </a:ext>
              </a:extLst>
            </p:cNvPr>
            <p:cNvSpPr/>
            <p:nvPr userDrawn="1"/>
          </p:nvSpPr>
          <p:spPr>
            <a:xfrm>
              <a:off x="2688880" y="471401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871D0BE7-14E4-C109-60B2-376F48A6C9D1}"/>
                </a:ext>
              </a:extLst>
            </p:cNvPr>
            <p:cNvSpPr/>
            <p:nvPr userDrawn="1"/>
          </p:nvSpPr>
          <p:spPr>
            <a:xfrm>
              <a:off x="7372873" y="471401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ounded Rectangle 155">
              <a:extLst>
                <a:ext uri="{FF2B5EF4-FFF2-40B4-BE49-F238E27FC236}">
                  <a16:creationId xmlns:a16="http://schemas.microsoft.com/office/drawing/2014/main" id="{4C66CBB3-EB22-07EB-013A-CC09494BB7AC}"/>
                </a:ext>
              </a:extLst>
            </p:cNvPr>
            <p:cNvSpPr/>
            <p:nvPr userDrawn="1"/>
          </p:nvSpPr>
          <p:spPr>
            <a:xfrm>
              <a:off x="9718834" y="471401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ounded Rectangle 159">
              <a:extLst>
                <a:ext uri="{FF2B5EF4-FFF2-40B4-BE49-F238E27FC236}">
                  <a16:creationId xmlns:a16="http://schemas.microsoft.com/office/drawing/2014/main" id="{9974ACAA-1A94-2C94-7308-015D77C8D9A3}"/>
                </a:ext>
              </a:extLst>
            </p:cNvPr>
            <p:cNvSpPr/>
            <p:nvPr userDrawn="1"/>
          </p:nvSpPr>
          <p:spPr>
            <a:xfrm>
              <a:off x="7372873" y="518966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ounded Rectangle 160">
              <a:extLst>
                <a:ext uri="{FF2B5EF4-FFF2-40B4-BE49-F238E27FC236}">
                  <a16:creationId xmlns:a16="http://schemas.microsoft.com/office/drawing/2014/main" id="{E397F1EE-EF5D-B991-F606-E0E0B5E70043}"/>
                </a:ext>
              </a:extLst>
            </p:cNvPr>
            <p:cNvSpPr/>
            <p:nvPr userDrawn="1"/>
          </p:nvSpPr>
          <p:spPr>
            <a:xfrm>
              <a:off x="9718834" y="5189667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ounded Rectangle 161">
              <a:extLst>
                <a:ext uri="{FF2B5EF4-FFF2-40B4-BE49-F238E27FC236}">
                  <a16:creationId xmlns:a16="http://schemas.microsoft.com/office/drawing/2014/main" id="{2B59E2AD-5355-2E31-50AD-D2993DD6220E}"/>
                </a:ext>
              </a:extLst>
            </p:cNvPr>
            <p:cNvSpPr/>
            <p:nvPr userDrawn="1"/>
          </p:nvSpPr>
          <p:spPr>
            <a:xfrm>
              <a:off x="343480" y="3787314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ounded Rectangle 162">
              <a:extLst>
                <a:ext uri="{FF2B5EF4-FFF2-40B4-BE49-F238E27FC236}">
                  <a16:creationId xmlns:a16="http://schemas.microsoft.com/office/drawing/2014/main" id="{9411EADA-C8F4-2419-47B8-B978ED7EAB45}"/>
                </a:ext>
              </a:extLst>
            </p:cNvPr>
            <p:cNvSpPr/>
            <p:nvPr userDrawn="1"/>
          </p:nvSpPr>
          <p:spPr>
            <a:xfrm>
              <a:off x="2688880" y="3787314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ounded Rectangle 163">
              <a:extLst>
                <a:ext uri="{FF2B5EF4-FFF2-40B4-BE49-F238E27FC236}">
                  <a16:creationId xmlns:a16="http://schemas.microsoft.com/office/drawing/2014/main" id="{E9521062-4A1D-DC8F-8C0C-4741C004E8D8}"/>
                </a:ext>
              </a:extLst>
            </p:cNvPr>
            <p:cNvSpPr/>
            <p:nvPr userDrawn="1"/>
          </p:nvSpPr>
          <p:spPr>
            <a:xfrm>
              <a:off x="2688880" y="3336265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unded Rectangle 164">
              <a:extLst>
                <a:ext uri="{FF2B5EF4-FFF2-40B4-BE49-F238E27FC236}">
                  <a16:creationId xmlns:a16="http://schemas.microsoft.com/office/drawing/2014/main" id="{AF9EC78A-F727-4A2C-B39A-ED2998641970}"/>
                </a:ext>
              </a:extLst>
            </p:cNvPr>
            <p:cNvSpPr/>
            <p:nvPr userDrawn="1"/>
          </p:nvSpPr>
          <p:spPr>
            <a:xfrm>
              <a:off x="5030236" y="3787314"/>
              <a:ext cx="2130552" cy="191598"/>
            </a:xfrm>
            <a:prstGeom prst="roundRect">
              <a:avLst>
                <a:gd name="adj" fmla="val 10039"/>
              </a:avLst>
            </a:prstGeom>
            <a:solidFill>
              <a:srgbClr val="D2D3D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4" name="TextBox 183">
            <a:extLst>
              <a:ext uri="{FF2B5EF4-FFF2-40B4-BE49-F238E27FC236}">
                <a16:creationId xmlns:a16="http://schemas.microsoft.com/office/drawing/2014/main" id="{5336DC13-211D-9A49-A53F-3219CC7EC9ED}"/>
              </a:ext>
            </a:extLst>
          </p:cNvPr>
          <p:cNvSpPr txBox="1"/>
          <p:nvPr userDrawn="1"/>
        </p:nvSpPr>
        <p:spPr>
          <a:xfrm>
            <a:off x="765545" y="185370"/>
            <a:ext cx="10660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Imprivata Digital Identity Framework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94C378A1-F3C9-EE7C-55DB-DEBD4D7A5EB1}"/>
              </a:ext>
            </a:extLst>
          </p:cNvPr>
          <p:cNvSpPr/>
          <p:nvPr userDrawn="1"/>
        </p:nvSpPr>
        <p:spPr bwMode="auto">
          <a:xfrm>
            <a:off x="344083" y="1592487"/>
            <a:ext cx="1917005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4970B222-4F98-CF2E-AD02-4F439A806684}"/>
              </a:ext>
            </a:extLst>
          </p:cNvPr>
          <p:cNvSpPr/>
          <p:nvPr userDrawn="1"/>
        </p:nvSpPr>
        <p:spPr bwMode="auto">
          <a:xfrm>
            <a:off x="2684407" y="1592487"/>
            <a:ext cx="2130636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provider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B174CE10-3428-E443-5736-8ACE671AA9B9}"/>
              </a:ext>
            </a:extLst>
          </p:cNvPr>
          <p:cNvSpPr/>
          <p:nvPr userDrawn="1"/>
        </p:nvSpPr>
        <p:spPr bwMode="auto">
          <a:xfrm>
            <a:off x="5030870" y="1592487"/>
            <a:ext cx="2182587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Roles and policies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EB54A6CD-9230-65C0-2C06-B5453029AEEC}"/>
              </a:ext>
            </a:extLst>
          </p:cNvPr>
          <p:cNvSpPr/>
          <p:nvPr userDrawn="1"/>
        </p:nvSpPr>
        <p:spPr bwMode="auto">
          <a:xfrm>
            <a:off x="5027509" y="3319208"/>
            <a:ext cx="2133013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assurance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4E138F8-5A2D-F4E7-D8E9-5235D5519093}"/>
              </a:ext>
            </a:extLst>
          </p:cNvPr>
          <p:cNvSpPr/>
          <p:nvPr userDrawn="1"/>
        </p:nvSpPr>
        <p:spPr bwMode="auto">
          <a:xfrm>
            <a:off x="7361857" y="3777584"/>
            <a:ext cx="2142618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Single sign-on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EF3B9ADB-8057-D5CF-DEFB-3B36FC64C435}"/>
              </a:ext>
            </a:extLst>
          </p:cNvPr>
          <p:cNvSpPr/>
          <p:nvPr userDrawn="1"/>
        </p:nvSpPr>
        <p:spPr bwMode="auto">
          <a:xfrm>
            <a:off x="9715620" y="1565224"/>
            <a:ext cx="2084398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Access control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6FFA3475-30A8-E2FA-232B-8D6710A62299}"/>
              </a:ext>
            </a:extLst>
          </p:cNvPr>
          <p:cNvSpPr/>
          <p:nvPr userDrawn="1"/>
        </p:nvSpPr>
        <p:spPr bwMode="auto">
          <a:xfrm>
            <a:off x="2685391" y="2875052"/>
            <a:ext cx="2152244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Lifecycle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31DBC8EF-97BD-E832-360D-82D14E7A2AED}"/>
              </a:ext>
            </a:extLst>
          </p:cNvPr>
          <p:cNvSpPr/>
          <p:nvPr userDrawn="1"/>
        </p:nvSpPr>
        <p:spPr bwMode="auto">
          <a:xfrm>
            <a:off x="7370543" y="1592486"/>
            <a:ext cx="2133929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Multifactor authentication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98821A16-8DAA-51B6-DF6F-010C9B61BCB3}"/>
              </a:ext>
            </a:extLst>
          </p:cNvPr>
          <p:cNvSpPr/>
          <p:nvPr userDrawn="1"/>
        </p:nvSpPr>
        <p:spPr bwMode="auto">
          <a:xfrm>
            <a:off x="9713579" y="3777584"/>
            <a:ext cx="2075932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Self-service</a:t>
            </a:r>
          </a:p>
        </p:txBody>
      </p: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1489CA79-3678-D6CC-7575-8D74167461A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73034" y="5567720"/>
            <a:ext cx="11473454" cy="0"/>
          </a:xfrm>
          <a:prstGeom prst="line">
            <a:avLst/>
          </a:prstGeom>
          <a:solidFill>
            <a:srgbClr val="AE168E"/>
          </a:solidFill>
          <a:ln w="12700" cap="sq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6" name="Rounded Rectangle 215">
            <a:hlinkClick r:id="" action="ppaction://noaction"/>
            <a:extLst>
              <a:ext uri="{FF2B5EF4-FFF2-40B4-BE49-F238E27FC236}">
                <a16:creationId xmlns:a16="http://schemas.microsoft.com/office/drawing/2014/main" id="{C7E99BD2-0231-6967-BD96-BF05D768B5CA}"/>
              </a:ext>
            </a:extLst>
          </p:cNvPr>
          <p:cNvSpPr/>
          <p:nvPr userDrawn="1"/>
        </p:nvSpPr>
        <p:spPr bwMode="auto">
          <a:xfrm>
            <a:off x="9713578" y="4994419"/>
            <a:ext cx="2125680" cy="384048"/>
          </a:xfrm>
          <a:prstGeom prst="roundRect">
            <a:avLst>
              <a:gd name="adj" fmla="val 4564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 self check-in</a:t>
            </a:r>
          </a:p>
        </p:txBody>
      </p:sp>
      <p:sp>
        <p:nvSpPr>
          <p:cNvPr id="217" name="Rounded Rectangle 216">
            <a:hlinkClick r:id="" action="ppaction://noaction"/>
            <a:extLst>
              <a:ext uri="{FF2B5EF4-FFF2-40B4-BE49-F238E27FC236}">
                <a16:creationId xmlns:a16="http://schemas.microsoft.com/office/drawing/2014/main" id="{DB3E77F6-30F7-8F3C-9179-50BA24D4EBC7}"/>
              </a:ext>
            </a:extLst>
          </p:cNvPr>
          <p:cNvSpPr/>
          <p:nvPr userDrawn="1"/>
        </p:nvSpPr>
        <p:spPr bwMode="auto">
          <a:xfrm>
            <a:off x="341439" y="4521617"/>
            <a:ext cx="213213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 safety: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records de-dupe, EMPI </a:t>
            </a:r>
          </a:p>
        </p:txBody>
      </p:sp>
      <p:sp>
        <p:nvSpPr>
          <p:cNvPr id="219" name="Rounded Rectangle 218">
            <a:hlinkClick r:id="" action="ppaction://noaction"/>
            <a:extLst>
              <a:ext uri="{FF2B5EF4-FFF2-40B4-BE49-F238E27FC236}">
                <a16:creationId xmlns:a16="http://schemas.microsoft.com/office/drawing/2014/main" id="{1A983487-6236-2091-AAA2-2CB6034B1917}"/>
              </a:ext>
            </a:extLst>
          </p:cNvPr>
          <p:cNvSpPr/>
          <p:nvPr userDrawn="1"/>
        </p:nvSpPr>
        <p:spPr bwMode="auto">
          <a:xfrm>
            <a:off x="2684473" y="2327127"/>
            <a:ext cx="2132194" cy="384048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Directory federation</a:t>
            </a:r>
          </a:p>
        </p:txBody>
      </p:sp>
      <p:sp>
        <p:nvSpPr>
          <p:cNvPr id="220" name="Rounded Rectangle 219">
            <a:hlinkClick r:id="" action="ppaction://noaction"/>
            <a:extLst>
              <a:ext uri="{FF2B5EF4-FFF2-40B4-BE49-F238E27FC236}">
                <a16:creationId xmlns:a16="http://schemas.microsoft.com/office/drawing/2014/main" id="{068D0C02-F232-4E12-BDB1-226A2EF33D51}"/>
              </a:ext>
            </a:extLst>
          </p:cNvPr>
          <p:cNvSpPr/>
          <p:nvPr userDrawn="1"/>
        </p:nvSpPr>
        <p:spPr bwMode="auto">
          <a:xfrm>
            <a:off x="5032355" y="2327127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 access policies</a:t>
            </a:r>
          </a:p>
        </p:txBody>
      </p:sp>
      <p:sp>
        <p:nvSpPr>
          <p:cNvPr id="222" name="Rounded Rectangle 221">
            <a:hlinkClick r:id="" action="ppaction://noaction"/>
            <a:extLst>
              <a:ext uri="{FF2B5EF4-FFF2-40B4-BE49-F238E27FC236}">
                <a16:creationId xmlns:a16="http://schemas.microsoft.com/office/drawing/2014/main" id="{A78FECDF-B64B-BA4A-D702-DD234CC9351D}"/>
              </a:ext>
            </a:extLst>
          </p:cNvPr>
          <p:cNvSpPr/>
          <p:nvPr userDrawn="1"/>
        </p:nvSpPr>
        <p:spPr bwMode="auto">
          <a:xfrm>
            <a:off x="7371461" y="4521617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Legacy apps</a:t>
            </a:r>
          </a:p>
        </p:txBody>
      </p:sp>
      <p:sp>
        <p:nvSpPr>
          <p:cNvPr id="223" name="Rounded Rectangle 222">
            <a:hlinkClick r:id="" action="ppaction://noaction"/>
            <a:extLst>
              <a:ext uri="{FF2B5EF4-FFF2-40B4-BE49-F238E27FC236}">
                <a16:creationId xmlns:a16="http://schemas.microsoft.com/office/drawing/2014/main" id="{385A5A92-13BE-A502-D6E5-A94524FAD09F}"/>
              </a:ext>
            </a:extLst>
          </p:cNvPr>
          <p:cNvSpPr/>
          <p:nvPr userDrawn="1"/>
        </p:nvSpPr>
        <p:spPr bwMode="auto">
          <a:xfrm>
            <a:off x="5032355" y="2787591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One identity / multiple roles</a:t>
            </a:r>
          </a:p>
        </p:txBody>
      </p:sp>
      <p:sp>
        <p:nvSpPr>
          <p:cNvPr id="225" name="Rounded Rectangle 224">
            <a:hlinkClick r:id="" action="ppaction://noaction"/>
            <a:extLst>
              <a:ext uri="{FF2B5EF4-FFF2-40B4-BE49-F238E27FC236}">
                <a16:creationId xmlns:a16="http://schemas.microsoft.com/office/drawing/2014/main" id="{C2E3CD29-09EE-D9E8-50DF-98C2C93AF6EE}"/>
              </a:ext>
            </a:extLst>
          </p:cNvPr>
          <p:cNvSpPr/>
          <p:nvPr userDrawn="1"/>
        </p:nvSpPr>
        <p:spPr bwMode="auto">
          <a:xfrm>
            <a:off x="2684473" y="1856862"/>
            <a:ext cx="2132194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store</a:t>
            </a:r>
          </a:p>
        </p:txBody>
      </p:sp>
      <p:sp>
        <p:nvSpPr>
          <p:cNvPr id="228" name="Rounded Rectangle 227">
            <a:hlinkClick r:id="" action="ppaction://noaction"/>
            <a:extLst>
              <a:ext uri="{FF2B5EF4-FFF2-40B4-BE49-F238E27FC236}">
                <a16:creationId xmlns:a16="http://schemas.microsoft.com/office/drawing/2014/main" id="{50ECA0FA-64F1-02B5-0899-08587AB9D0EA}"/>
              </a:ext>
            </a:extLst>
          </p:cNvPr>
          <p:cNvSpPr/>
          <p:nvPr userDrawn="1"/>
        </p:nvSpPr>
        <p:spPr bwMode="auto">
          <a:xfrm>
            <a:off x="7371461" y="2331804"/>
            <a:ext cx="2130552" cy="384048"/>
          </a:xfrm>
          <a:prstGeom prst="roundRect">
            <a:avLst>
              <a:gd name="adj" fmla="val 4564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EPCS</a:t>
            </a:r>
          </a:p>
        </p:txBody>
      </p:sp>
      <p:sp>
        <p:nvSpPr>
          <p:cNvPr id="229" name="Rounded Rectangle 228">
            <a:hlinkClick r:id="" action="ppaction://noaction"/>
            <a:extLst>
              <a:ext uri="{FF2B5EF4-FFF2-40B4-BE49-F238E27FC236}">
                <a16:creationId xmlns:a16="http://schemas.microsoft.com/office/drawing/2014/main" id="{D61EB474-B8EF-84CB-9ED0-C0C4D106EBCC}"/>
              </a:ext>
            </a:extLst>
          </p:cNvPr>
          <p:cNvSpPr/>
          <p:nvPr userDrawn="1"/>
        </p:nvSpPr>
        <p:spPr bwMode="auto">
          <a:xfrm>
            <a:off x="7371461" y="2787591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Clinical workflow authentication</a:t>
            </a:r>
          </a:p>
        </p:txBody>
      </p:sp>
      <p:sp>
        <p:nvSpPr>
          <p:cNvPr id="230" name="Rounded Rectangle 229">
            <a:hlinkClick r:id="" action="ppaction://noaction"/>
            <a:extLst>
              <a:ext uri="{FF2B5EF4-FFF2-40B4-BE49-F238E27FC236}">
                <a16:creationId xmlns:a16="http://schemas.microsoft.com/office/drawing/2014/main" id="{1A0E4D16-5CD8-05B1-A01D-57287875BADD}"/>
              </a:ext>
            </a:extLst>
          </p:cNvPr>
          <p:cNvSpPr/>
          <p:nvPr userDrawn="1"/>
        </p:nvSpPr>
        <p:spPr bwMode="auto">
          <a:xfrm>
            <a:off x="2684491" y="3137287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User provisioning,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including non-employees</a:t>
            </a:r>
          </a:p>
        </p:txBody>
      </p:sp>
      <p:sp>
        <p:nvSpPr>
          <p:cNvPr id="231" name="Rounded Rectangle 230">
            <a:hlinkClick r:id="" action="ppaction://noaction"/>
            <a:extLst>
              <a:ext uri="{FF2B5EF4-FFF2-40B4-BE49-F238E27FC236}">
                <a16:creationId xmlns:a16="http://schemas.microsoft.com/office/drawing/2014/main" id="{E78D3C5E-2A4D-4D0A-317C-5715B096F34F}"/>
              </a:ext>
            </a:extLst>
          </p:cNvPr>
          <p:cNvSpPr/>
          <p:nvPr userDrawn="1"/>
        </p:nvSpPr>
        <p:spPr bwMode="auto">
          <a:xfrm>
            <a:off x="2684491" y="4521617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Mobile device management </a:t>
            </a:r>
          </a:p>
        </p:txBody>
      </p:sp>
      <p:sp>
        <p:nvSpPr>
          <p:cNvPr id="233" name="Remote access / secondary authentication">
            <a:hlinkClick r:id="" action="ppaction://noaction"/>
            <a:extLst>
              <a:ext uri="{FF2B5EF4-FFF2-40B4-BE49-F238E27FC236}">
                <a16:creationId xmlns:a16="http://schemas.microsoft.com/office/drawing/2014/main" id="{536A9C1B-EABC-6D2A-1320-C5CF3683663A}"/>
              </a:ext>
            </a:extLst>
          </p:cNvPr>
          <p:cNvSpPr/>
          <p:nvPr userDrawn="1"/>
        </p:nvSpPr>
        <p:spPr bwMode="auto">
          <a:xfrm>
            <a:off x="7371461" y="1856862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Remote access / Secondary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authentication</a:t>
            </a:r>
          </a:p>
        </p:txBody>
      </p:sp>
      <p:sp>
        <p:nvSpPr>
          <p:cNvPr id="234" name="Rounded Rectangle 233">
            <a:hlinkClick r:id="" action="ppaction://noaction"/>
            <a:extLst>
              <a:ext uri="{FF2B5EF4-FFF2-40B4-BE49-F238E27FC236}">
                <a16:creationId xmlns:a16="http://schemas.microsoft.com/office/drawing/2014/main" id="{891A973E-D946-1BBB-FCEB-6B605C6CCE59}"/>
              </a:ext>
            </a:extLst>
          </p:cNvPr>
          <p:cNvSpPr/>
          <p:nvPr userDrawn="1"/>
        </p:nvSpPr>
        <p:spPr bwMode="auto">
          <a:xfrm>
            <a:off x="9713578" y="4521617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Enrollment</a:t>
            </a:r>
          </a:p>
        </p:txBody>
      </p:sp>
      <p:sp>
        <p:nvSpPr>
          <p:cNvPr id="235" name="Rounded Rectangle 234">
            <a:hlinkClick r:id="" action="ppaction://noaction"/>
            <a:extLst>
              <a:ext uri="{FF2B5EF4-FFF2-40B4-BE49-F238E27FC236}">
                <a16:creationId xmlns:a16="http://schemas.microsoft.com/office/drawing/2014/main" id="{F56F6416-BBEC-CC0C-1439-2CF0DDD3A65E}"/>
              </a:ext>
            </a:extLst>
          </p:cNvPr>
          <p:cNvSpPr/>
          <p:nvPr userDrawn="1"/>
        </p:nvSpPr>
        <p:spPr bwMode="auto">
          <a:xfrm>
            <a:off x="7371461" y="3253982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Risk-based and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adaptive authentication</a:t>
            </a:r>
          </a:p>
        </p:txBody>
      </p:sp>
      <p:sp>
        <p:nvSpPr>
          <p:cNvPr id="218" name="Rounded Rectangle 217">
            <a:hlinkClick r:id="" action="ppaction://noaction"/>
            <a:extLst>
              <a:ext uri="{FF2B5EF4-FFF2-40B4-BE49-F238E27FC236}">
                <a16:creationId xmlns:a16="http://schemas.microsoft.com/office/drawing/2014/main" id="{63F99294-5F68-3EA1-6A9E-0AF66ABFBD3E}"/>
              </a:ext>
            </a:extLst>
          </p:cNvPr>
          <p:cNvSpPr/>
          <p:nvPr userDrawn="1"/>
        </p:nvSpPr>
        <p:spPr bwMode="auto">
          <a:xfrm>
            <a:off x="341439" y="4066370"/>
            <a:ext cx="213213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Entitlement and attestation review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remediation</a:t>
            </a:r>
          </a:p>
        </p:txBody>
      </p:sp>
      <p:sp>
        <p:nvSpPr>
          <p:cNvPr id="221" name="Rounded Rectangle 220">
            <a:hlinkClick r:id="" action="ppaction://noaction"/>
            <a:extLst>
              <a:ext uri="{FF2B5EF4-FFF2-40B4-BE49-F238E27FC236}">
                <a16:creationId xmlns:a16="http://schemas.microsoft.com/office/drawing/2014/main" id="{26D3CBC2-E9FC-D8B3-39EC-B78F191FDA0F}"/>
              </a:ext>
            </a:extLst>
          </p:cNvPr>
          <p:cNvSpPr/>
          <p:nvPr userDrawn="1"/>
        </p:nvSpPr>
        <p:spPr bwMode="auto">
          <a:xfrm>
            <a:off x="7371461" y="4066370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Cloud apps</a:t>
            </a:r>
          </a:p>
        </p:txBody>
      </p:sp>
      <p:sp>
        <p:nvSpPr>
          <p:cNvPr id="224" name="Rounded Rectangle 223">
            <a:hlinkClick r:id="" action="ppaction://noaction"/>
            <a:extLst>
              <a:ext uri="{FF2B5EF4-FFF2-40B4-BE49-F238E27FC236}">
                <a16:creationId xmlns:a16="http://schemas.microsoft.com/office/drawing/2014/main" id="{876AC040-26A0-289E-3814-A08E3C67BA31}"/>
              </a:ext>
            </a:extLst>
          </p:cNvPr>
          <p:cNvSpPr/>
          <p:nvPr userDrawn="1"/>
        </p:nvSpPr>
        <p:spPr bwMode="auto">
          <a:xfrm>
            <a:off x="9713578" y="4066370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Password management </a:t>
            </a:r>
          </a:p>
        </p:txBody>
      </p:sp>
      <p:sp>
        <p:nvSpPr>
          <p:cNvPr id="226" name="Rounded Rectangle 225">
            <a:hlinkClick r:id="" action="ppaction://noaction"/>
            <a:extLst>
              <a:ext uri="{FF2B5EF4-FFF2-40B4-BE49-F238E27FC236}">
                <a16:creationId xmlns:a16="http://schemas.microsoft.com/office/drawing/2014/main" id="{5C23007C-AEE8-C540-C88B-2B4C74F298F7}"/>
              </a:ext>
            </a:extLst>
          </p:cNvPr>
          <p:cNvSpPr/>
          <p:nvPr userDrawn="1"/>
        </p:nvSpPr>
        <p:spPr bwMode="auto">
          <a:xfrm>
            <a:off x="5032355" y="4066370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Biometric patient identification</a:t>
            </a:r>
          </a:p>
        </p:txBody>
      </p:sp>
      <p:sp>
        <p:nvSpPr>
          <p:cNvPr id="236" name="Rounded Rectangle 235">
            <a:hlinkClick r:id="" action="ppaction://noaction"/>
            <a:extLst>
              <a:ext uri="{FF2B5EF4-FFF2-40B4-BE49-F238E27FC236}">
                <a16:creationId xmlns:a16="http://schemas.microsoft.com/office/drawing/2014/main" id="{8D575754-6655-E41B-FC02-FF52C721FD22}"/>
              </a:ext>
            </a:extLst>
          </p:cNvPr>
          <p:cNvSpPr/>
          <p:nvPr userDrawn="1"/>
        </p:nvSpPr>
        <p:spPr bwMode="auto">
          <a:xfrm>
            <a:off x="2684491" y="4066370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Ongoing privilege management</a:t>
            </a:r>
          </a:p>
        </p:txBody>
      </p:sp>
      <p:sp>
        <p:nvSpPr>
          <p:cNvPr id="237" name="Rounded Rectangle 236">
            <a:hlinkClick r:id="" action="ppaction://noaction"/>
            <a:extLst>
              <a:ext uri="{FF2B5EF4-FFF2-40B4-BE49-F238E27FC236}">
                <a16:creationId xmlns:a16="http://schemas.microsoft.com/office/drawing/2014/main" id="{E6AE0B36-328A-973E-8D17-B079B1815C2C}"/>
              </a:ext>
            </a:extLst>
          </p:cNvPr>
          <p:cNvSpPr/>
          <p:nvPr userDrawn="1"/>
        </p:nvSpPr>
        <p:spPr bwMode="auto">
          <a:xfrm>
            <a:off x="7371461" y="4994419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Mobile apps</a:t>
            </a:r>
          </a:p>
        </p:txBody>
      </p:sp>
      <p:sp>
        <p:nvSpPr>
          <p:cNvPr id="238" name="Rounded Rectangle 237">
            <a:hlinkClick r:id="" action="ppaction://noaction"/>
            <a:extLst>
              <a:ext uri="{FF2B5EF4-FFF2-40B4-BE49-F238E27FC236}">
                <a16:creationId xmlns:a16="http://schemas.microsoft.com/office/drawing/2014/main" id="{8D14CBB7-2047-CED8-8DA4-92D06160261C}"/>
              </a:ext>
            </a:extLst>
          </p:cNvPr>
          <p:cNvSpPr/>
          <p:nvPr userDrawn="1"/>
        </p:nvSpPr>
        <p:spPr bwMode="auto">
          <a:xfrm>
            <a:off x="5032355" y="1856862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Coarse- and fine-grained </a:t>
            </a:r>
          </a:p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authorization control</a:t>
            </a:r>
          </a:p>
        </p:txBody>
      </p:sp>
      <p:sp>
        <p:nvSpPr>
          <p:cNvPr id="239" name="Rounded Rectangle 238">
            <a:hlinkClick r:id="" action="ppaction://noaction"/>
            <a:extLst>
              <a:ext uri="{FF2B5EF4-FFF2-40B4-BE49-F238E27FC236}">
                <a16:creationId xmlns:a16="http://schemas.microsoft.com/office/drawing/2014/main" id="{030C0B32-0E0F-74F9-42EB-AEA403A94DB1}"/>
              </a:ext>
            </a:extLst>
          </p:cNvPr>
          <p:cNvSpPr/>
          <p:nvPr userDrawn="1"/>
        </p:nvSpPr>
        <p:spPr bwMode="auto">
          <a:xfrm>
            <a:off x="9713578" y="1856862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Clinical/virtual desktops</a:t>
            </a:r>
          </a:p>
        </p:txBody>
      </p:sp>
      <p:sp>
        <p:nvSpPr>
          <p:cNvPr id="240" name="Rounded Rectangle 239">
            <a:hlinkClick r:id="" action="ppaction://noaction"/>
            <a:extLst>
              <a:ext uri="{FF2B5EF4-FFF2-40B4-BE49-F238E27FC236}">
                <a16:creationId xmlns:a16="http://schemas.microsoft.com/office/drawing/2014/main" id="{A55D49EE-2EA8-CF73-5B54-69784C645950}"/>
              </a:ext>
            </a:extLst>
          </p:cNvPr>
          <p:cNvSpPr/>
          <p:nvPr userDrawn="1"/>
        </p:nvSpPr>
        <p:spPr bwMode="auto">
          <a:xfrm>
            <a:off x="9713578" y="2787591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Medical devices</a:t>
            </a:r>
          </a:p>
        </p:txBody>
      </p:sp>
      <p:sp>
        <p:nvSpPr>
          <p:cNvPr id="241" name="Rounded Rectangle 240">
            <a:hlinkClick r:id="" action="ppaction://noaction"/>
            <a:extLst>
              <a:ext uri="{FF2B5EF4-FFF2-40B4-BE49-F238E27FC236}">
                <a16:creationId xmlns:a16="http://schemas.microsoft.com/office/drawing/2014/main" id="{E05D1B51-60AD-44FB-BB6F-C0BB5481D989}"/>
              </a:ext>
            </a:extLst>
          </p:cNvPr>
          <p:cNvSpPr/>
          <p:nvPr userDrawn="1"/>
        </p:nvSpPr>
        <p:spPr bwMode="auto">
          <a:xfrm>
            <a:off x="9713578" y="2327754"/>
            <a:ext cx="2125680" cy="39183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Shared mobile devices</a:t>
            </a:r>
          </a:p>
        </p:txBody>
      </p:sp>
      <p:sp>
        <p:nvSpPr>
          <p:cNvPr id="242" name="Rounded Rectangle 241">
            <a:hlinkClick r:id="" action="ppaction://noaction"/>
            <a:extLst>
              <a:ext uri="{FF2B5EF4-FFF2-40B4-BE49-F238E27FC236}">
                <a16:creationId xmlns:a16="http://schemas.microsoft.com/office/drawing/2014/main" id="{0BBA1657-6F91-3AD6-4159-DEA6C0091270}"/>
              </a:ext>
            </a:extLst>
          </p:cNvPr>
          <p:cNvSpPr/>
          <p:nvPr userDrawn="1"/>
        </p:nvSpPr>
        <p:spPr bwMode="auto">
          <a:xfrm>
            <a:off x="9713578" y="3253982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PAM and VPAM</a:t>
            </a:r>
          </a:p>
        </p:txBody>
      </p:sp>
      <p:sp>
        <p:nvSpPr>
          <p:cNvPr id="243" name="Healthcare and government standards">
            <a:hlinkClick r:id="" action="ppaction://noaction"/>
            <a:extLst>
              <a:ext uri="{FF2B5EF4-FFF2-40B4-BE49-F238E27FC236}">
                <a16:creationId xmlns:a16="http://schemas.microsoft.com/office/drawing/2014/main" id="{8C965CFE-8E8E-5FE9-F373-F1392842AC16}"/>
              </a:ext>
            </a:extLst>
          </p:cNvPr>
          <p:cNvSpPr/>
          <p:nvPr userDrawn="1"/>
        </p:nvSpPr>
        <p:spPr bwMode="auto">
          <a:xfrm>
            <a:off x="341439" y="1856862"/>
            <a:ext cx="212567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Healthcare and</a:t>
            </a:r>
          </a:p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government standards</a:t>
            </a:r>
          </a:p>
        </p:txBody>
      </p:sp>
      <p:sp>
        <p:nvSpPr>
          <p:cNvPr id="244" name="Rounded Rectangle 243">
            <a:hlinkClick r:id="" action="ppaction://noaction"/>
            <a:extLst>
              <a:ext uri="{FF2B5EF4-FFF2-40B4-BE49-F238E27FC236}">
                <a16:creationId xmlns:a16="http://schemas.microsoft.com/office/drawing/2014/main" id="{FDCE90E7-909D-5A0E-CB06-B4DD2B457A08}"/>
              </a:ext>
            </a:extLst>
          </p:cNvPr>
          <p:cNvSpPr/>
          <p:nvPr userDrawn="1"/>
        </p:nvSpPr>
        <p:spPr bwMode="auto">
          <a:xfrm>
            <a:off x="341439" y="2327127"/>
            <a:ext cx="212567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14377" fontAlgn="auto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Analytics and audit reports</a:t>
            </a:r>
          </a:p>
        </p:txBody>
      </p:sp>
      <p:sp>
        <p:nvSpPr>
          <p:cNvPr id="227" name="Rounded Rectangle 226">
            <a:hlinkClick r:id="" action="ppaction://noaction"/>
            <a:extLst>
              <a:ext uri="{FF2B5EF4-FFF2-40B4-BE49-F238E27FC236}">
                <a16:creationId xmlns:a16="http://schemas.microsoft.com/office/drawing/2014/main" id="{FE7BE3EA-B096-9E77-7F9D-6971F19E66A4}"/>
              </a:ext>
            </a:extLst>
          </p:cNvPr>
          <p:cNvSpPr/>
          <p:nvPr userDrawn="1"/>
        </p:nvSpPr>
        <p:spPr bwMode="auto">
          <a:xfrm>
            <a:off x="5032355" y="3589624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14377" fontAlgn="auto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proofing for EPCS</a:t>
            </a:r>
          </a:p>
        </p:txBody>
      </p:sp>
      <p:sp>
        <p:nvSpPr>
          <p:cNvPr id="232" name="Rounded Rectangle 231">
            <a:hlinkClick r:id="" action="ppaction://noaction"/>
            <a:extLst>
              <a:ext uri="{FF2B5EF4-FFF2-40B4-BE49-F238E27FC236}">
                <a16:creationId xmlns:a16="http://schemas.microsoft.com/office/drawing/2014/main" id="{9890A416-92F8-942B-22E2-F91EE0822984}"/>
              </a:ext>
            </a:extLst>
          </p:cNvPr>
          <p:cNvSpPr/>
          <p:nvPr userDrawn="1"/>
        </p:nvSpPr>
        <p:spPr bwMode="auto">
          <a:xfrm>
            <a:off x="2684491" y="3589624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Non-human/service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account provisioning</a:t>
            </a:r>
          </a:p>
        </p:txBody>
      </p:sp>
      <p:sp>
        <p:nvSpPr>
          <p:cNvPr id="245" name="Rounded Rectangle 244">
            <a:hlinkClick r:id="" action="ppaction://noaction"/>
            <a:extLst>
              <a:ext uri="{FF2B5EF4-FFF2-40B4-BE49-F238E27FC236}">
                <a16:creationId xmlns:a16="http://schemas.microsoft.com/office/drawing/2014/main" id="{E41F7EDB-5974-AD24-660A-DFF3B442B2EC}"/>
              </a:ext>
            </a:extLst>
          </p:cNvPr>
          <p:cNvSpPr/>
          <p:nvPr userDrawn="1"/>
        </p:nvSpPr>
        <p:spPr bwMode="auto">
          <a:xfrm>
            <a:off x="341439" y="3589624"/>
            <a:ext cx="2132139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Anomaly detection</a:t>
            </a:r>
          </a:p>
        </p:txBody>
      </p:sp>
      <p:sp>
        <p:nvSpPr>
          <p:cNvPr id="246" name="Risk mitigation">
            <a:extLst>
              <a:ext uri="{FF2B5EF4-FFF2-40B4-BE49-F238E27FC236}">
                <a16:creationId xmlns:a16="http://schemas.microsoft.com/office/drawing/2014/main" id="{46A15828-6E3F-216E-5A27-1B007BBB67F0}"/>
              </a:ext>
            </a:extLst>
          </p:cNvPr>
          <p:cNvSpPr/>
          <p:nvPr userDrawn="1"/>
        </p:nvSpPr>
        <p:spPr bwMode="auto">
          <a:xfrm>
            <a:off x="337129" y="3319208"/>
            <a:ext cx="2060448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Risk mitigation</a:t>
            </a:r>
          </a:p>
        </p:txBody>
      </p:sp>
      <p:sp>
        <p:nvSpPr>
          <p:cNvPr id="250" name="Rounded Rectangle 249">
            <a:hlinkClick r:id="" action="ppaction://noaction"/>
            <a:extLst>
              <a:ext uri="{FF2B5EF4-FFF2-40B4-BE49-F238E27FC236}">
                <a16:creationId xmlns:a16="http://schemas.microsoft.com/office/drawing/2014/main" id="{C62D17D2-22CC-B826-9344-9EC33546C993}"/>
              </a:ext>
            </a:extLst>
          </p:cNvPr>
          <p:cNvSpPr/>
          <p:nvPr userDrawn="1"/>
        </p:nvSpPr>
        <p:spPr bwMode="auto">
          <a:xfrm>
            <a:off x="341439" y="2787591"/>
            <a:ext cx="212567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EPCS reporting</a:t>
            </a:r>
          </a:p>
        </p:txBody>
      </p:sp>
      <p:grpSp>
        <p:nvGrpSpPr>
          <p:cNvPr id="13" name="Column guides" hidden="1">
            <a:extLst>
              <a:ext uri="{FF2B5EF4-FFF2-40B4-BE49-F238E27FC236}">
                <a16:creationId xmlns:a16="http://schemas.microsoft.com/office/drawing/2014/main" id="{78121E0B-E8FA-1AD0-2060-FA6AA168F142}"/>
              </a:ext>
            </a:extLst>
          </p:cNvPr>
          <p:cNvGrpSpPr/>
          <p:nvPr userDrawn="1"/>
        </p:nvGrpSpPr>
        <p:grpSpPr>
          <a:xfrm>
            <a:off x="-3052" y="16016"/>
            <a:ext cx="12195052" cy="6887437"/>
            <a:chOff x="-3052" y="16016"/>
            <a:chExt cx="12195052" cy="688743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2AFF80-EC70-5A85-F3BF-871913A003D7}"/>
                </a:ext>
              </a:extLst>
            </p:cNvPr>
            <p:cNvSpPr/>
            <p:nvPr userDrawn="1"/>
          </p:nvSpPr>
          <p:spPr>
            <a:xfrm>
              <a:off x="-3052" y="30040"/>
              <a:ext cx="344491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6B46040-7607-BC5C-511D-33FB6D1B094F}"/>
                </a:ext>
              </a:extLst>
            </p:cNvPr>
            <p:cNvSpPr/>
            <p:nvPr userDrawn="1"/>
          </p:nvSpPr>
          <p:spPr>
            <a:xfrm>
              <a:off x="11847509" y="16016"/>
              <a:ext cx="344491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736FBFE-EE98-B3B1-2F1D-6AF968BE4AB1}"/>
                </a:ext>
              </a:extLst>
            </p:cNvPr>
            <p:cNvSpPr/>
            <p:nvPr userDrawn="1"/>
          </p:nvSpPr>
          <p:spPr>
            <a:xfrm>
              <a:off x="2475369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3E6725-0164-A83A-4948-7B74BC46FE52}"/>
                </a:ext>
              </a:extLst>
            </p:cNvPr>
            <p:cNvSpPr/>
            <p:nvPr userDrawn="1"/>
          </p:nvSpPr>
          <p:spPr>
            <a:xfrm>
              <a:off x="4818404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7E918C-C74C-3FAD-217E-726BAF78E3AC}"/>
                </a:ext>
              </a:extLst>
            </p:cNvPr>
            <p:cNvSpPr/>
            <p:nvPr userDrawn="1"/>
          </p:nvSpPr>
          <p:spPr>
            <a:xfrm>
              <a:off x="7161439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3E96DA-7814-989C-3E17-598C9DED8CC2}"/>
                </a:ext>
              </a:extLst>
            </p:cNvPr>
            <p:cNvSpPr/>
            <p:nvPr userDrawn="1"/>
          </p:nvSpPr>
          <p:spPr>
            <a:xfrm>
              <a:off x="9504474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Row guides" hidden="1">
            <a:extLst>
              <a:ext uri="{FF2B5EF4-FFF2-40B4-BE49-F238E27FC236}">
                <a16:creationId xmlns:a16="http://schemas.microsoft.com/office/drawing/2014/main" id="{41EABF59-9055-C181-599A-B0A693933228}"/>
              </a:ext>
            </a:extLst>
          </p:cNvPr>
          <p:cNvGrpSpPr/>
          <p:nvPr userDrawn="1"/>
        </p:nvGrpSpPr>
        <p:grpSpPr>
          <a:xfrm>
            <a:off x="352742" y="1773841"/>
            <a:ext cx="11712285" cy="3216032"/>
            <a:chOff x="352742" y="1773841"/>
            <a:chExt cx="11712285" cy="32160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60C0824-7A35-7963-6A40-EAE31B03C98D}"/>
                </a:ext>
              </a:extLst>
            </p:cNvPr>
            <p:cNvSpPr/>
            <p:nvPr userDrawn="1"/>
          </p:nvSpPr>
          <p:spPr>
            <a:xfrm>
              <a:off x="352742" y="2245080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CE5F7C7-BAFD-7C59-78C9-0D61F81DBEE4}"/>
                </a:ext>
              </a:extLst>
            </p:cNvPr>
            <p:cNvSpPr/>
            <p:nvPr userDrawn="1"/>
          </p:nvSpPr>
          <p:spPr>
            <a:xfrm>
              <a:off x="352742" y="2713319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DAE44A3-8D16-FE4A-FFAB-635AFF2334B2}"/>
                </a:ext>
              </a:extLst>
            </p:cNvPr>
            <p:cNvSpPr/>
            <p:nvPr userDrawn="1"/>
          </p:nvSpPr>
          <p:spPr>
            <a:xfrm>
              <a:off x="352742" y="1773841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76D196C-96EF-96D9-79A3-9DC9038171C5}"/>
                </a:ext>
              </a:extLst>
            </p:cNvPr>
            <p:cNvSpPr/>
            <p:nvPr userDrawn="1"/>
          </p:nvSpPr>
          <p:spPr>
            <a:xfrm>
              <a:off x="352742" y="3173931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1C16368-2111-6A9E-DC38-10876300C628}"/>
                </a:ext>
              </a:extLst>
            </p:cNvPr>
            <p:cNvSpPr/>
            <p:nvPr userDrawn="1"/>
          </p:nvSpPr>
          <p:spPr>
            <a:xfrm>
              <a:off x="358689" y="3980969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9EC6F90-3916-AAFA-2AA2-AEA76E4F4FDB}"/>
                </a:ext>
              </a:extLst>
            </p:cNvPr>
            <p:cNvSpPr/>
            <p:nvPr userDrawn="1"/>
          </p:nvSpPr>
          <p:spPr>
            <a:xfrm>
              <a:off x="352742" y="3520937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BA46681-0C97-6380-C9D3-FA251006477A}"/>
                </a:ext>
              </a:extLst>
            </p:cNvPr>
            <p:cNvSpPr/>
            <p:nvPr userDrawn="1"/>
          </p:nvSpPr>
          <p:spPr>
            <a:xfrm>
              <a:off x="358689" y="4452427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600BB5C-548D-FF1D-3CCD-10EB2124A6A3}"/>
                </a:ext>
              </a:extLst>
            </p:cNvPr>
            <p:cNvSpPr/>
            <p:nvPr userDrawn="1"/>
          </p:nvSpPr>
          <p:spPr>
            <a:xfrm>
              <a:off x="358689" y="4907577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5" name="Rectangle 304">
            <a:extLst>
              <a:ext uri="{FF2B5EF4-FFF2-40B4-BE49-F238E27FC236}">
                <a16:creationId xmlns:a16="http://schemas.microsoft.com/office/drawing/2014/main" id="{743F6C25-2180-3A98-F4A2-6C203728985F}"/>
              </a:ext>
            </a:extLst>
          </p:cNvPr>
          <p:cNvSpPr/>
          <p:nvPr userDrawn="1"/>
        </p:nvSpPr>
        <p:spPr>
          <a:xfrm>
            <a:off x="341439" y="941216"/>
            <a:ext cx="11505049" cy="5746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2FD751CA-F822-D4E3-9C34-6075A7A8C867}"/>
              </a:ext>
            </a:extLst>
          </p:cNvPr>
          <p:cNvSpPr/>
          <p:nvPr userDrawn="1"/>
        </p:nvSpPr>
        <p:spPr bwMode="auto">
          <a:xfrm>
            <a:off x="346418" y="957841"/>
            <a:ext cx="2212848" cy="5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GOVERNANCE AND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AC31C69-B436-3654-A36C-31F56C0DFE8A}"/>
              </a:ext>
            </a:extLst>
          </p:cNvPr>
          <p:cNvSpPr/>
          <p:nvPr userDrawn="1"/>
        </p:nvSpPr>
        <p:spPr bwMode="auto">
          <a:xfrm>
            <a:off x="7269658" y="960806"/>
            <a:ext cx="4569597" cy="54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AUTHENTICATION AND ACCESS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C75A7EEF-B275-3ABB-DDB0-0915F2558D86}"/>
              </a:ext>
            </a:extLst>
          </p:cNvPr>
          <p:cNvSpPr/>
          <p:nvPr userDrawn="1"/>
        </p:nvSpPr>
        <p:spPr bwMode="auto">
          <a:xfrm>
            <a:off x="2645974" y="957841"/>
            <a:ext cx="2282592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6096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MANAGEMENT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83FBFDC5-9A9B-0F46-152E-94D34353994B}"/>
              </a:ext>
            </a:extLst>
          </p:cNvPr>
          <p:cNvSpPr/>
          <p:nvPr userDrawn="1"/>
        </p:nvSpPr>
        <p:spPr bwMode="auto">
          <a:xfrm>
            <a:off x="4984337" y="959384"/>
            <a:ext cx="2273321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F862C78C-E2DF-4EC1-4363-FFBFA9915E88}"/>
              </a:ext>
            </a:extLst>
          </p:cNvPr>
          <p:cNvGrpSpPr/>
          <p:nvPr userDrawn="1"/>
        </p:nvGrpSpPr>
        <p:grpSpPr>
          <a:xfrm>
            <a:off x="2573651" y="939976"/>
            <a:ext cx="4695049" cy="4627741"/>
            <a:chOff x="2573651" y="1508296"/>
            <a:chExt cx="4695049" cy="583552"/>
          </a:xfrm>
        </p:grpSpPr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028DA994-49A9-E04E-D84C-B528B0E43B81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7268700" y="1508296"/>
              <a:ext cx="0" cy="583552"/>
            </a:xfrm>
            <a:prstGeom prst="line">
              <a:avLst/>
            </a:prstGeom>
            <a:solidFill>
              <a:srgbClr val="AE168E"/>
            </a:solidFill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6A7520F6-1165-D7BD-FE3D-64A4860B9E04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4929094" y="1508296"/>
              <a:ext cx="0" cy="583552"/>
            </a:xfrm>
            <a:prstGeom prst="line">
              <a:avLst/>
            </a:prstGeom>
            <a:solidFill>
              <a:srgbClr val="AE168E"/>
            </a:solidFill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F4FEA749-CEFB-79DD-1C54-92F4BD31054E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2573651" y="1508296"/>
              <a:ext cx="0" cy="583552"/>
            </a:xfrm>
            <a:prstGeom prst="line">
              <a:avLst/>
            </a:prstGeom>
            <a:solidFill>
              <a:srgbClr val="AE168E"/>
            </a:solidFill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434308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Heading and 2 pictures with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65545" y="459716"/>
            <a:ext cx="10674975" cy="1315367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b="1" i="0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header that takes up two lines because there are many words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ECE88F1-22AE-8049-AD7E-FA750D6B91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65545" y="1984084"/>
            <a:ext cx="4934556" cy="2229411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2540C66B-1724-AB45-827C-E49DC2643F6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72813" y="1984084"/>
            <a:ext cx="4949629" cy="2229411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5BA45069-CD5C-574C-A49E-24246CE587E1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F504730-020D-EF4B-950C-60B7D12CF30C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B15E58A-ABF5-AB40-A2FE-92B5F722312D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B67ED-5776-D54E-82BE-C48FCA1F0A4B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6D6F18-6F42-7645-9A57-E078060A190C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839D658-FFB3-2F46-AA67-3F17F2CF8C62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CCECBDC-E9B9-904E-A686-71B3837C64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6BB0E03-3FC1-2A4F-AFA5-06FDCD7C20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2B891E1-6B11-1D4C-9905-7C79746CE6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D05FA75-1459-114C-B8E7-88522E9494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327D522-074D-0A40-A73B-6F19962E4CD8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C6DD4C0-A12D-D84A-A722-28F297E9673D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2C94FC7-4C85-154A-8318-AB8DBBBF23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311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8AA7B27-146E-7D40-A832-A6ABB482D1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220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13847357-F8BF-A442-9697-58B249DC2D4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0519" y="4422482"/>
            <a:ext cx="4957658" cy="1932594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905A9DEA-D510-4843-95F7-F0E86A89B5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73823" y="4422482"/>
            <a:ext cx="4957658" cy="1932594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320237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Heading and 3 pictur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ECE88F1-22AE-8049-AD7E-FA750D6B91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65545" y="1986197"/>
            <a:ext cx="3324655" cy="2227298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2540C66B-1724-AB45-827C-E49DC2643F6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33618" y="1986197"/>
            <a:ext cx="3324654" cy="2227298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E5884D65-F517-CE48-9728-4A43EFC1D9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01690" y="1986197"/>
            <a:ext cx="3324654" cy="2227298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 hidden="1">
            <a:extLst>
              <a:ext uri="{FF2B5EF4-FFF2-40B4-BE49-F238E27FC236}">
                <a16:creationId xmlns:a16="http://schemas.microsoft.com/office/drawing/2014/main" id="{CB38C594-7980-8746-81B7-38B4C852F094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F425C9D-2211-1D48-B592-D5A0BB10EC88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09AB22-679A-5848-9D3A-05E16E0977CD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AB0E943-4C24-1648-A41C-B37F31C79265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A2E401A-35A2-E74E-93FF-9F95D534A52D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5EF4B59-A712-974F-AA7F-EC5C6C7C378B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4B4BE6B-300E-A341-B8A7-449827242A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071EC08-6E14-6844-BA3C-81A283127B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A922DF8-ABF4-0A40-AA00-8C9DFC8851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CD3B823-4FC8-3449-9948-024F6ECA6C1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AB5563-B870-074A-9DE8-B8A65B5A8534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C092B34-85E3-714A-A99D-DAF9317BDDEC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D7E1456-6C45-4246-A8DC-BDD97C152A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167F5B8-1A0C-974B-9F16-4C86AAB095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77C11E1-5A49-2443-896F-BD724D519F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B8BD810-3454-D341-85F7-F349DAE63B7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A3D9222-B3AD-D743-8DC8-3DC836A139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73EF177-5A7D-8D40-A79A-F17C4C5CC06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C749FAF-3805-284C-94CB-C3DCF7537B4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B0D5DF8-5D7D-004F-8D1C-B198EA13239D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EC03960A-6190-D74C-945C-CFF8BD9B4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60D6D31A-692D-194A-94B1-10FC9FD0537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65548" y="4413448"/>
            <a:ext cx="3327440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BF3EDDE5-CDE1-6F4F-A912-72C2421F922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36405" y="4413448"/>
            <a:ext cx="3321868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4343D2D2-B716-6948-8E8D-83D9B333858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01690" y="4413448"/>
            <a:ext cx="3327222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94249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Heading and 4 pictur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ECE88F1-22AE-8049-AD7E-FA750D6B91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65545" y="1993806"/>
            <a:ext cx="2365577" cy="2219690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2540C66B-1724-AB45-827C-E49DC2643F6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34615" y="1993806"/>
            <a:ext cx="2361614" cy="2219690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2493828-1F44-0747-8BA4-C724AA70BC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99563" y="1993806"/>
            <a:ext cx="2366757" cy="2219690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021A564D-9C59-344B-91D4-895B8B553E1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58284" y="1993806"/>
            <a:ext cx="2366757" cy="2219690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6" name="Group 15" hidden="1">
            <a:extLst>
              <a:ext uri="{FF2B5EF4-FFF2-40B4-BE49-F238E27FC236}">
                <a16:creationId xmlns:a16="http://schemas.microsoft.com/office/drawing/2014/main" id="{1C0D5E2F-09E6-DF42-B9A8-011F3A52D925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46A739B-16B4-7144-8595-18D074E15285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7C57D28-1608-854F-A6B0-420005C10172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84EF8D3-43B4-F043-9C6B-84DA74530159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5CB8F9C-65AE-4147-A11C-1D8146CEFB34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2CF9E5E-164F-BB4C-AB60-AD64EE535063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861FEFC-9959-C94F-BAE1-57DD663C50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3135D1A-8F3D-B046-8545-CACE6C09DA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1F6964D-B2A6-0C47-A1B9-22F6861C09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9705EF9-B87F-714B-8DB7-CE1210CAB0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01B2991-8FCC-0049-90D8-58A1CFEC9451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9C724D1-FA76-8D43-A8CF-A7688DE60854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B841093-2E67-0F4B-A1AE-5CA2CA4C95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F52251C-77F6-0C44-9BEE-7A7800EDA6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B3E5B5A-8565-C445-9857-F9C2649E35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714FE21-7442-0244-AA03-9444D4C494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9C5638B-3B9D-3348-9F34-552E804DD81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9D2D421-C6FF-5E4E-98D1-FF834BB3A70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2965FD7-ACE7-644B-9671-7D985FAEEF9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DA30542-7100-A944-B5C2-CA80F39C80DA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A4B0D0A4-03E9-9C4D-9167-EFFEE86F4C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2847B0A9-C21A-D04B-BEB0-B952EC6D1C6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65548" y="4413448"/>
            <a:ext cx="2365572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4FE3CA5E-8588-934F-B93B-A4451BECE6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34615" y="4413448"/>
            <a:ext cx="2365572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F1513226-0B5A-E145-8D71-5B09A024C7F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02748" y="4413448"/>
            <a:ext cx="2365572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815125BE-3E76-724C-A3F3-9BB18C77AFC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60240" y="4413448"/>
            <a:ext cx="2365572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464553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Section heading with 3 columns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239" y="5382558"/>
            <a:ext cx="3373962" cy="963524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8B7742-2481-614A-8D50-43EEB71847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01787" y="5382558"/>
            <a:ext cx="3385400" cy="963524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AE9894-F884-E246-AF07-EC8C28059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46079" y="5382558"/>
            <a:ext cx="3379674" cy="963524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478191C-4D17-6B41-8AB1-B103C149431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6238" y="1971600"/>
            <a:ext cx="3382729" cy="317968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D40A65A-4AFA-994E-95B0-797281E40953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404812" y="1970448"/>
            <a:ext cx="3385402" cy="3182195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A9DDCA4-6ECC-E04A-A228-0B87A1CD28B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046079" y="1970448"/>
            <a:ext cx="3385402" cy="3182195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4C36163-B60C-1B40-AA99-A454FEFFBF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239" y="1103124"/>
            <a:ext cx="10665241" cy="6763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1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Intro / descriptive text. Should be relatively brief.</a:t>
            </a:r>
          </a:p>
        </p:txBody>
      </p:sp>
      <p:grpSp>
        <p:nvGrpSpPr>
          <p:cNvPr id="15" name="Group 14" hidden="1">
            <a:extLst>
              <a:ext uri="{FF2B5EF4-FFF2-40B4-BE49-F238E27FC236}">
                <a16:creationId xmlns:a16="http://schemas.microsoft.com/office/drawing/2014/main" id="{7C67E690-491E-0D4B-8947-8616AE69BAA1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DF58D8A-878B-EB4F-A0AB-F85031D959C3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35A4013-4FA0-B24A-8A58-EA44391F11A0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FF607C2-C521-0840-8059-4296F9CB704F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E6E6D63-DA7C-F540-B170-88683AB3698D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B3A9BA4-5E07-9D45-AA46-5C25BF6ACDCC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D27959-1F9F-E544-97E3-F14D1F62E0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5798E9B-182D-B546-987B-38A16D391A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C862873-4BCF-7C40-B53A-63B512308D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5040527-CF46-0146-ACE6-2D465869D00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A8DBB99-8A6E-064C-A6F5-B09A59A3EBE0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F06DBE0-D12E-4249-AF78-8BE03D749549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339AE4C-C0B0-FC48-8B2A-87120669B24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311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FF38420-30BA-5E4C-BDA2-0EF25BC001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220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08586EC2-5DF6-494A-89B4-8CE889D6C3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0518" y="484188"/>
            <a:ext cx="10675891" cy="550862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LABEL</a:t>
            </a:r>
          </a:p>
        </p:txBody>
      </p:sp>
    </p:spTree>
    <p:extLst>
      <p:ext uri="{BB962C8B-B14F-4D97-AF65-F5344CB8AC3E}">
        <p14:creationId xmlns:p14="http://schemas.microsoft.com/office/powerpoint/2010/main" val="2679776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Section heading with 3 columns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4799" y="4743929"/>
            <a:ext cx="3421689" cy="997337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8B7742-2481-614A-8D50-43EEB71847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01787" y="4743929"/>
            <a:ext cx="3388423" cy="997337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AE9894-F884-E246-AF07-EC8C28059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34631" y="4743929"/>
            <a:ext cx="3388421" cy="997337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478191C-4D17-6B41-8AB1-B103C149431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4800" y="1291909"/>
            <a:ext cx="3394168" cy="3118898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D40A65A-4AFA-994E-95B0-797281E40953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393364" y="1292087"/>
            <a:ext cx="3396850" cy="3121362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A9DDCA4-6ECC-E04A-A228-0B87A1CD28B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034631" y="1292087"/>
            <a:ext cx="3396850" cy="3121362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14" name="Group 13" hidden="1">
            <a:extLst>
              <a:ext uri="{FF2B5EF4-FFF2-40B4-BE49-F238E27FC236}">
                <a16:creationId xmlns:a16="http://schemas.microsoft.com/office/drawing/2014/main" id="{79B10E6C-9F29-654D-8ADC-F63097F715F3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75D035F-9330-7C45-A7F5-93903C71A91A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4BD8E58-A40F-E546-B846-3F531579B898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47CD489-9F95-E84F-9196-557B02430B7E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F1DDC5B-1823-C74D-A757-8F7E5BBBB198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79E9B05-CF2B-2547-9B89-7DD06039B1D2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FA9F602-E84A-5E41-AF18-D7A69DD991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973A73C-438C-4743-BB1A-B69A14D255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8E9334-2A9F-844A-8226-3A0B9FC49F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8725B72-3403-1B4D-95F0-B93B255EBAB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7351927-152C-5F45-9255-58D6ABA0728E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0F322A6-996D-C54F-AF7A-4298D29A19FA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4094E2C-6105-B947-8998-81F5FD2123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311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7600EDE-D297-614F-9E8C-1BB582406C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220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EF511B58-2264-EA4E-8A33-9237117540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0518" y="484188"/>
            <a:ext cx="10675891" cy="550862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LABEL</a:t>
            </a:r>
          </a:p>
        </p:txBody>
      </p:sp>
    </p:spTree>
    <p:extLst>
      <p:ext uri="{BB962C8B-B14F-4D97-AF65-F5344CB8AC3E}">
        <p14:creationId xmlns:p14="http://schemas.microsoft.com/office/powerpoint/2010/main" val="6328651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Section heading with 3 column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5543" y="4743929"/>
            <a:ext cx="3410946" cy="997337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8B7742-2481-614A-8D50-43EEB71847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94673" y="4743929"/>
            <a:ext cx="3443512" cy="997337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AE9894-F884-E246-AF07-EC8C28059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33219" y="4743929"/>
            <a:ext cx="3416384" cy="997337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478191C-4D17-6B41-8AB1-B103C149431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1291" y="1116734"/>
            <a:ext cx="3396709" cy="3376184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D40A65A-4AFA-994E-95B0-797281E40953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399859" y="1116772"/>
            <a:ext cx="3399393" cy="3378851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A9DDCA4-6ECC-E04A-A228-0B87A1CD28B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041126" y="1116772"/>
            <a:ext cx="3399393" cy="3378851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2B77906D-6858-6040-A65D-F5D7CE283A6D}"/>
              </a:ext>
            </a:extLst>
          </p:cNvPr>
          <p:cNvGrpSpPr/>
          <p:nvPr userDrawn="1"/>
        </p:nvGrpSpPr>
        <p:grpSpPr>
          <a:xfrm>
            <a:off x="-133978" y="-361240"/>
            <a:ext cx="12459956" cy="7580480"/>
            <a:chOff x="-133978" y="-352665"/>
            <a:chExt cx="12459956" cy="758048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58DA0E-7C81-D04F-BA9A-F69FA57335F5}"/>
                </a:ext>
              </a:extLst>
            </p:cNvPr>
            <p:cNvCxnSpPr/>
            <p:nvPr userDrawn="1"/>
          </p:nvCxnSpPr>
          <p:spPr>
            <a:xfrm>
              <a:off x="6090976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94BEE9A-547D-B949-A3DD-8B08E4DA62F5}"/>
                </a:ext>
              </a:extLst>
            </p:cNvPr>
            <p:cNvCxnSpPr/>
            <p:nvPr userDrawn="1"/>
          </p:nvCxnSpPr>
          <p:spPr>
            <a:xfrm>
              <a:off x="760519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ABC28F-A6F8-DC4D-BAE6-56EA0C35A41E}"/>
                </a:ext>
              </a:extLst>
            </p:cNvPr>
            <p:cNvCxnSpPr/>
            <p:nvPr userDrawn="1"/>
          </p:nvCxnSpPr>
          <p:spPr>
            <a:xfrm>
              <a:off x="11431481" y="-352665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CC5EA92-4BCC-C94F-9B50-7B884D0729F8}"/>
                </a:ext>
              </a:extLst>
            </p:cNvPr>
            <p:cNvCxnSpPr/>
            <p:nvPr userDrawn="1"/>
          </p:nvCxnSpPr>
          <p:spPr>
            <a:xfrm>
              <a:off x="5709139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B10EF9F-179D-AA42-8900-1165F7880DCD}"/>
                </a:ext>
              </a:extLst>
            </p:cNvPr>
            <p:cNvCxnSpPr/>
            <p:nvPr userDrawn="1"/>
          </p:nvCxnSpPr>
          <p:spPr>
            <a:xfrm>
              <a:off x="6472814" y="-352665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2F7AF17-3549-FB44-A2B2-734BB9F916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5458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5267519-02BC-164F-B6FB-D0C5BCC4DA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927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30B0184-D509-B647-8AA7-568D9FDF64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836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62FDEF9-0049-EB4C-85BD-35D48821C8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54657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BECF677-16D2-5349-86B5-81AE064DB489}"/>
                </a:ext>
              </a:extLst>
            </p:cNvPr>
            <p:cNvCxnSpPr/>
            <p:nvPr userDrawn="1"/>
          </p:nvCxnSpPr>
          <p:spPr>
            <a:xfrm>
              <a:off x="69249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A72CD51-3E71-114D-8159-A5D4543EB193}"/>
                </a:ext>
              </a:extLst>
            </p:cNvPr>
            <p:cNvCxnSpPr/>
            <p:nvPr userDrawn="1"/>
          </p:nvCxnSpPr>
          <p:spPr>
            <a:xfrm>
              <a:off x="5261290" y="-352665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3450C88-6CDE-B148-924D-AD1479245C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31105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A82EAD5-CDA6-3647-81FF-1F1DF12A77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22024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8776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3 logos and quot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D00D555-9597-B94E-98C4-A22847949B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59718"/>
            <a:ext cx="10657460" cy="931132"/>
          </a:xfrm>
        </p:spPr>
        <p:txBody>
          <a:bodyPr anchor="t">
            <a:noAutofit/>
          </a:bodyPr>
          <a:lstStyle>
            <a:lvl1pPr algn="ctr">
              <a:defRPr sz="3200" b="1"/>
            </a:lvl1pPr>
          </a:lstStyle>
          <a:p>
            <a:r>
              <a:rPr lang="en-US"/>
              <a:t>Long header that takes up two lines because there are many words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9BD6578-F74D-264E-B537-01F739B92C22}"/>
              </a:ext>
            </a:extLst>
          </p:cNvPr>
          <p:cNvGrpSpPr/>
          <p:nvPr userDrawn="1"/>
        </p:nvGrpSpPr>
        <p:grpSpPr>
          <a:xfrm>
            <a:off x="5174509" y="1724549"/>
            <a:ext cx="1715029" cy="1198152"/>
            <a:chOff x="4657804" y="1704609"/>
            <a:chExt cx="1715029" cy="119815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1B13A5B-F486-974D-8BF0-2B1A9227FBC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657804" y="2303685"/>
              <a:ext cx="1707173" cy="0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EFB09B5-6A41-0C44-9DF2-DD48370C0B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372833" y="1704609"/>
              <a:ext cx="0" cy="1198152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9888B-88FF-0746-9045-51ECB557DE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29768" y="1739425"/>
            <a:ext cx="3633787" cy="1168400"/>
          </a:xfrm>
        </p:spPr>
        <p:txBody>
          <a:bodyPr anchor="ctr"/>
          <a:lstStyle>
            <a:lvl1pPr marL="0" indent="0">
              <a:buNone/>
              <a:defRPr sz="21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27190E59-8847-964B-B84E-5B96EA5347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29061" y="3440739"/>
            <a:ext cx="3633786" cy="11684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7802301-61E2-A144-91D1-6C60DF954A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03655" y="3440739"/>
            <a:ext cx="3730622" cy="1168400"/>
          </a:xfrm>
        </p:spPr>
        <p:txBody>
          <a:bodyPr anchor="ctr"/>
          <a:lstStyle>
            <a:lvl1pPr marL="0" indent="0">
              <a:buNone/>
              <a:defRPr sz="21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30" name="Picture Placeholder 25">
            <a:extLst>
              <a:ext uri="{FF2B5EF4-FFF2-40B4-BE49-F238E27FC236}">
                <a16:creationId xmlns:a16="http://schemas.microsoft.com/office/drawing/2014/main" id="{F4A86EB3-9019-4C44-B9E8-5C31653E6F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03655" y="1739425"/>
            <a:ext cx="3730625" cy="11684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D8C5CFE-E1AB-F142-A084-9DAE4B82A77B}"/>
              </a:ext>
            </a:extLst>
          </p:cNvPr>
          <p:cNvGrpSpPr/>
          <p:nvPr userDrawn="1"/>
        </p:nvGrpSpPr>
        <p:grpSpPr>
          <a:xfrm flipH="1">
            <a:off x="5174509" y="3425863"/>
            <a:ext cx="1715029" cy="1198152"/>
            <a:chOff x="4657804" y="1704609"/>
            <a:chExt cx="1715029" cy="1198152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31CD5E2-2056-2941-8153-CEBBE5E5E7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657804" y="2303685"/>
              <a:ext cx="1707173" cy="0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4B5852F-239D-BE48-AA42-213BB10B69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372833" y="1704609"/>
              <a:ext cx="0" cy="1198152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AAD127-732D-8244-97E8-3FD3229451E0}"/>
              </a:ext>
            </a:extLst>
          </p:cNvPr>
          <p:cNvGrpSpPr/>
          <p:nvPr userDrawn="1"/>
        </p:nvGrpSpPr>
        <p:grpSpPr>
          <a:xfrm>
            <a:off x="5174509" y="5156928"/>
            <a:ext cx="1715029" cy="1198152"/>
            <a:chOff x="4657804" y="1704609"/>
            <a:chExt cx="1715029" cy="1198152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338E480-CDAB-9C4C-AA84-41108551F2E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657804" y="2303685"/>
              <a:ext cx="1707173" cy="0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4192425-7DBF-9443-9CCF-5A5B0423E3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372833" y="1704609"/>
              <a:ext cx="0" cy="1198152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33C91E4-4BCC-1549-ABDB-472DDABFDC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29768" y="5171804"/>
            <a:ext cx="3633787" cy="1168400"/>
          </a:xfrm>
        </p:spPr>
        <p:txBody>
          <a:bodyPr anchor="ctr"/>
          <a:lstStyle>
            <a:lvl1pPr marL="0" indent="0">
              <a:buNone/>
              <a:defRPr sz="21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38" name="Picture Placeholder 25">
            <a:extLst>
              <a:ext uri="{FF2B5EF4-FFF2-40B4-BE49-F238E27FC236}">
                <a16:creationId xmlns:a16="http://schemas.microsoft.com/office/drawing/2014/main" id="{70460C56-8A49-A740-BDEB-2ED86D5D39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03655" y="5171804"/>
            <a:ext cx="3730625" cy="11684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grpSp>
        <p:nvGrpSpPr>
          <p:cNvPr id="19" name="Group 18" hidden="1">
            <a:extLst>
              <a:ext uri="{FF2B5EF4-FFF2-40B4-BE49-F238E27FC236}">
                <a16:creationId xmlns:a16="http://schemas.microsoft.com/office/drawing/2014/main" id="{B14F93A0-73F0-7A4D-A956-F0A4D2DDCB51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1EC4F47-4E6A-D740-80A6-551776DF1E21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B847D14-622D-4047-99C7-39E8164269DD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8EEEBF-BEB1-7F4F-8FB9-B05AA9CCD76E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7313A3C-FD31-A149-97CD-913301309A58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C47A5DC-ACF3-174F-985D-6365BB654A0E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6E92A14-D8E7-854E-8D8C-57CDB6A791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158F3BC-6885-2E49-BC16-29141C1ED2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8976C71-271B-084F-BA09-EDCCB3EA54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137F52E-FF92-4148-866E-5EA7E139DD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2D776B1-0E46-5748-81EB-8FFCE359C3E3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4C9A7B3-9D10-AA4F-B2E7-94074CECF329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0E4E381-FD10-6448-BDF1-276F530CD5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77F045E-C2AC-F04D-BD47-F40150F521A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D04BDFA-497A-D448-82CA-130FDC299A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30D3EF2-EEFF-5E46-B681-ACAF621A9D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9A2153C-3F0D-ED42-A40C-94C8411E63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953F30F-4C54-3044-B8BD-DDDA82CDD25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DF5B2F4-5DC7-B54B-8454-579E5940EBE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11EE47F-68AC-3548-82E1-002BC3643982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5501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Title and Content with Logos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480DA6D-D0EB-044D-89A9-C08CA875D4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57394" y="4413441"/>
            <a:ext cx="2406650" cy="908481"/>
          </a:xfrm>
        </p:spPr>
        <p:txBody>
          <a:bodyPr anchor="ctr"/>
          <a:lstStyle>
            <a:lvl1pPr algn="ctr">
              <a:buFont typeface="Arial" panose="020B0604020202020204" pitchFamily="34" charset="0"/>
              <a:buNone/>
              <a:defRPr sz="22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6FDB5D46-08C9-3644-9F77-EACB4A26A27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13074" y="4413441"/>
            <a:ext cx="2406650" cy="908481"/>
          </a:xfrm>
        </p:spPr>
        <p:txBody>
          <a:bodyPr anchor="ctr"/>
          <a:lstStyle>
            <a:lvl1pPr algn="ctr">
              <a:buFont typeface="Arial" panose="020B0604020202020204" pitchFamily="34" charset="0"/>
              <a:buNone/>
              <a:defRPr sz="22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4B1BBE87-78A7-AF47-B8B8-92C991D8FA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68754" y="4413441"/>
            <a:ext cx="2406650" cy="908481"/>
          </a:xfrm>
        </p:spPr>
        <p:txBody>
          <a:bodyPr anchor="ctr"/>
          <a:lstStyle>
            <a:lvl1pPr marL="228594" marR="0" indent="-228594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F9BE853-98B7-764F-8BAC-4DA91EF4F5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57394" y="5437601"/>
            <a:ext cx="2406650" cy="908481"/>
          </a:xfrm>
        </p:spPr>
        <p:txBody>
          <a:bodyPr anchor="ctr"/>
          <a:lstStyle>
            <a:lvl1pPr algn="ctr">
              <a:buFont typeface="Arial" panose="020B0604020202020204" pitchFamily="34" charset="0"/>
              <a:buNone/>
              <a:defRPr sz="22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DE3B7729-0461-1D45-B806-62683C84B1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13074" y="5437601"/>
            <a:ext cx="2406650" cy="908481"/>
          </a:xfrm>
        </p:spPr>
        <p:txBody>
          <a:bodyPr anchor="ctr"/>
          <a:lstStyle>
            <a:lvl1pPr algn="ctr">
              <a:buFont typeface="Arial" panose="020B0604020202020204" pitchFamily="34" charset="0"/>
              <a:buNone/>
              <a:defRPr sz="22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9D2B47DC-E1B7-A044-B21F-DC801C143F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68754" y="5437601"/>
            <a:ext cx="2406650" cy="908481"/>
          </a:xfrm>
        </p:spPr>
        <p:txBody>
          <a:bodyPr anchor="ctr"/>
          <a:lstStyle>
            <a:lvl1pPr algn="ctr">
              <a:buFont typeface="Arial" panose="020B0604020202020204" pitchFamily="34" charset="0"/>
              <a:buNone/>
              <a:defRPr sz="22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967D9E-A9D5-A44A-8EDA-33E016AEA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8142"/>
            <a:ext cx="10660798" cy="1332988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AFEBE13D-2143-6F44-98F4-DBB424F5883F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A8FCF34-2AE6-4447-ADD0-981BC10663CF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B6A5E7-3C00-9B46-893D-ED437AAC065B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227DA47-4722-8D49-B06F-594C36BB4D8C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A116173-BBA6-BE4E-8CB9-49FA8DD3D593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3AD397D-CE67-1E42-95DD-EFF21F5A71A6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34230CA-37B4-E14F-91E0-5EF87863DB3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8F91BED-A592-F847-8D4D-DFE9373EF0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14C721A-E3A8-F344-8356-B9809A2E27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CBAA5ED-AC6E-8C4F-85C8-C6DA3223934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863CE95-F835-4846-B32F-E6D8E4C28CB8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CE07200-6F68-5449-AC1E-BD615D33D8A8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900535D-8CB3-3844-91B3-A9B9215B40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C2C8E98-0227-514C-AD4C-AB1A1F48B1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0294732-5B90-4F41-A6C1-9F436E2726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E70ECBF-E673-EC4F-B944-E683CAC4FB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C6A7033-6EE1-C542-9F14-2C4A15C660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24CF799-2658-F44F-BDB1-CBF1C3279A1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80FD213-CA11-F14B-AA54-EF855F00A8F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9F5988-1A5F-4947-9BD7-5402F4028A5A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AED3B4C3-9BD2-424A-9244-1143905CAD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779" y="1983623"/>
            <a:ext cx="10666835" cy="2238900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440673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Title with 2 columns icon, text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11715C7-AC13-D74E-B15A-E6E37A6BFFF8}"/>
              </a:ext>
            </a:extLst>
          </p:cNvPr>
          <p:cNvSpPr/>
          <p:nvPr userDrawn="1"/>
        </p:nvSpPr>
        <p:spPr>
          <a:xfrm>
            <a:off x="2138453" y="1852552"/>
            <a:ext cx="2459212" cy="2459212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F8BCF26-A52D-4F4C-BFBD-05B07E4A1912}"/>
              </a:ext>
            </a:extLst>
          </p:cNvPr>
          <p:cNvSpPr/>
          <p:nvPr userDrawn="1"/>
        </p:nvSpPr>
        <p:spPr>
          <a:xfrm>
            <a:off x="7684229" y="1852552"/>
            <a:ext cx="2459212" cy="2459212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3667D0A5-7985-6449-8897-4110BCF2CD4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11518" y="1928067"/>
            <a:ext cx="2309923" cy="231343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302495E5-A3B7-D249-8FCD-A5C1E559AA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61195" y="1928067"/>
            <a:ext cx="2309923" cy="231343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83B98A32-0D64-E447-B2F6-5E793181670C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D17ADC-5E1D-EC4D-9E28-9EF1779D8E27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D018833-FD59-7A40-A049-40D7B481511E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94EE1A1-95A9-F34B-8CD0-5F1C9645DCCE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D5A7700-8300-5345-9D47-5CE4B8C6CFF0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A01EF8B-CAEE-6B46-B2AC-D60A66A95D7F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B3551E8-7DCC-7B40-AC99-A6A92085C3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57AEF54-30E7-874C-A006-CF5990CEE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AFB94D4-ECBB-324E-AB41-30794C30E8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F2265E0-1F89-F24C-9EC0-A7A787D758F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F7CB6B5-A5AF-874F-BC61-2C4B1310013F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D8D8FDE-1DCF-704B-8E12-5705A2B5D931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6E148CA-FD8F-1746-8CCC-4C50975523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15E8645-53B2-9243-8718-16D9BB9222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D1A83BF-CA39-6341-9B0E-B15AC2BAFFA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5488E1B-F7F3-1D45-8577-6A600CA421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3E44BCA-3ACC-A145-A925-F297789E0C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A2B8179-FF70-4542-81E3-98DE7A46974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C230898-7E37-5145-9E27-36A6A929162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E92399B-A134-5C4A-8AA2-6336B2738894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1B5D4F60-3153-7B47-967B-7510AE6F31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231DCF6B-202D-4A4B-BEC9-2E40899959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547" y="4413449"/>
            <a:ext cx="4938664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9EBBA04C-AD3D-504D-A96C-ACAE3BC526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2812" y="4413449"/>
            <a:ext cx="4953745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451326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Title with 3 columns icons, text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 hidden="1">
            <a:extLst>
              <a:ext uri="{FF2B5EF4-FFF2-40B4-BE49-F238E27FC236}">
                <a16:creationId xmlns:a16="http://schemas.microsoft.com/office/drawing/2014/main" id="{9A1D8529-3D47-B248-8A06-DBB3FE6D2386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814174B-177E-4548-9A79-8C90BDF2E4C1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5766F7D-2568-C74C-B883-C8261E0D2C6A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A6D74A2-DE5D-9944-9964-39B790A7E2B5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F4528B7-CD2E-6F4B-8195-20A3DF23E1C9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4AF94E6-533F-3549-B8E8-60844B4659ED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5A8487-46B4-8B43-A4FB-D217591059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9759495-68CF-A340-896A-B3DE0ABF47E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8FA28B0-E43D-5A4A-9C31-53C705D6FB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0352B91-F786-104B-BE36-F9F7ED9D5A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5943A33-A93B-904D-8A4F-C12F88E5D387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B38E072-DD72-DF4B-8345-A23428C72769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8A8B2A7-28DA-3341-89A2-7EA81CDBF33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F376859-3C58-AB42-8A32-E61FA774EB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94A9A9-92EF-C643-91CF-AC052852D6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08F2626-522F-A849-877D-926FE2BF1B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3B9E89E-68C2-4842-BD4E-2A9D86731B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361A7B6-F270-AE47-9612-984A7B9194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50B0408-7B95-BA42-A0CA-0658E926D88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9B1CC0C-28B9-574A-8505-02B06E35EF41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1F6D781-F0EF-4E47-BDA2-45A379EC7964}"/>
                </a:ext>
              </a:extLst>
            </p:cNvPr>
            <p:cNvCxnSpPr/>
            <p:nvPr userDrawn="1"/>
          </p:nvCxnSpPr>
          <p:spPr>
            <a:xfrm>
              <a:off x="3804139" y="-361240"/>
              <a:ext cx="0" cy="758048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0A2CFC4-BDDA-DB42-8902-6755BA2D7F6B}"/>
                </a:ext>
              </a:extLst>
            </p:cNvPr>
            <p:cNvCxnSpPr/>
            <p:nvPr userDrawn="1"/>
          </p:nvCxnSpPr>
          <p:spPr>
            <a:xfrm>
              <a:off x="4573067" y="-361240"/>
              <a:ext cx="0" cy="758048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4D22D05-4178-AC47-8745-913FA0B6AE7A}"/>
                </a:ext>
              </a:extLst>
            </p:cNvPr>
            <p:cNvCxnSpPr/>
            <p:nvPr userDrawn="1"/>
          </p:nvCxnSpPr>
          <p:spPr>
            <a:xfrm>
              <a:off x="7607213" y="-361240"/>
              <a:ext cx="0" cy="758048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EEBA9AF-583A-E748-BC24-203358002A79}"/>
                </a:ext>
              </a:extLst>
            </p:cNvPr>
            <p:cNvCxnSpPr/>
            <p:nvPr userDrawn="1"/>
          </p:nvCxnSpPr>
          <p:spPr>
            <a:xfrm>
              <a:off x="8389995" y="-361240"/>
              <a:ext cx="0" cy="758048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9615DD37-F791-9942-9D5F-7D9410150A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547" y="4413449"/>
            <a:ext cx="3031772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83E6B6E9-7FF2-CB4C-8DAB-B60C4AC7990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68734" y="4413449"/>
            <a:ext cx="3038477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85907839-EE25-6D48-A693-544A7044F8F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89992" y="4413449"/>
            <a:ext cx="3033794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4DF973FB-FC74-D84B-975E-847E43532E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C83C2EB-B148-764F-BB0A-43ADE8D6D06D}"/>
              </a:ext>
            </a:extLst>
          </p:cNvPr>
          <p:cNvSpPr/>
          <p:nvPr userDrawn="1"/>
        </p:nvSpPr>
        <p:spPr>
          <a:xfrm>
            <a:off x="1034799" y="1852552"/>
            <a:ext cx="2459212" cy="2459212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CF9CD47-5499-3148-8C01-9BB9EA4B5E3B}"/>
              </a:ext>
            </a:extLst>
          </p:cNvPr>
          <p:cNvSpPr/>
          <p:nvPr userDrawn="1"/>
        </p:nvSpPr>
        <p:spPr>
          <a:xfrm>
            <a:off x="4846791" y="1852552"/>
            <a:ext cx="2459212" cy="2459212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9DADC64-C6D8-034D-B948-BE555022A05D}"/>
              </a:ext>
            </a:extLst>
          </p:cNvPr>
          <p:cNvSpPr/>
          <p:nvPr userDrawn="1"/>
        </p:nvSpPr>
        <p:spPr>
          <a:xfrm>
            <a:off x="8680961" y="1852552"/>
            <a:ext cx="2459212" cy="2459212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8E6D7008-9DBF-5947-89C6-FD701B21EB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21405" y="1936119"/>
            <a:ext cx="2286000" cy="2286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4AF26F6F-AA9E-D741-805C-7E317CEAFA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31508" y="1936119"/>
            <a:ext cx="2286000" cy="2286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E7CEC6-39E1-7749-BE9C-53ACD198A3B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763889" y="1936119"/>
            <a:ext cx="2286000" cy="2286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085733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L-digital-identity-framewo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8944A63-1CD2-F5B0-6F74-783B6D5F7A06}"/>
              </a:ext>
            </a:extLst>
          </p:cNvPr>
          <p:cNvSpPr/>
          <p:nvPr userDrawn="1"/>
        </p:nvSpPr>
        <p:spPr>
          <a:xfrm>
            <a:off x="-22902" y="-1875"/>
            <a:ext cx="12237805" cy="6861750"/>
          </a:xfrm>
          <a:prstGeom prst="rect">
            <a:avLst/>
          </a:prstGeom>
          <a:solidFill>
            <a:srgbClr val="EB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6CAACBA2-3651-51ED-2878-0A9818920C83}"/>
              </a:ext>
            </a:extLst>
          </p:cNvPr>
          <p:cNvSpPr/>
          <p:nvPr userDrawn="1"/>
        </p:nvSpPr>
        <p:spPr>
          <a:xfrm>
            <a:off x="343480" y="2080163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id="{48174773-A466-BC3C-9A3E-D5F0B07EA5F4}"/>
              </a:ext>
            </a:extLst>
          </p:cNvPr>
          <p:cNvSpPr/>
          <p:nvPr userDrawn="1"/>
        </p:nvSpPr>
        <p:spPr>
          <a:xfrm>
            <a:off x="2688880" y="2080163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ounded Rectangle 128">
            <a:extLst>
              <a:ext uri="{FF2B5EF4-FFF2-40B4-BE49-F238E27FC236}">
                <a16:creationId xmlns:a16="http://schemas.microsoft.com/office/drawing/2014/main" id="{CB154F38-4287-5D27-E208-2AD55CBDE478}"/>
              </a:ext>
            </a:extLst>
          </p:cNvPr>
          <p:cNvSpPr/>
          <p:nvPr userDrawn="1"/>
        </p:nvSpPr>
        <p:spPr>
          <a:xfrm>
            <a:off x="5031301" y="2086889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2AE7F78B-51FF-4785-5A70-A7DDE46258AE}"/>
              </a:ext>
            </a:extLst>
          </p:cNvPr>
          <p:cNvSpPr/>
          <p:nvPr userDrawn="1"/>
        </p:nvSpPr>
        <p:spPr>
          <a:xfrm>
            <a:off x="7372873" y="4299286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ounded Rectangle 130">
            <a:extLst>
              <a:ext uri="{FF2B5EF4-FFF2-40B4-BE49-F238E27FC236}">
                <a16:creationId xmlns:a16="http://schemas.microsoft.com/office/drawing/2014/main" id="{9C895A99-3AB7-B56C-CB3D-F3AEC72A71E9}"/>
              </a:ext>
            </a:extLst>
          </p:cNvPr>
          <p:cNvSpPr/>
          <p:nvPr userDrawn="1"/>
        </p:nvSpPr>
        <p:spPr>
          <a:xfrm>
            <a:off x="9718834" y="2080163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AEDE2686-42B7-7D7E-2C52-1439FE7D474B}"/>
              </a:ext>
            </a:extLst>
          </p:cNvPr>
          <p:cNvSpPr/>
          <p:nvPr userDrawn="1"/>
        </p:nvSpPr>
        <p:spPr>
          <a:xfrm>
            <a:off x="343480" y="255324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id="{FCB3876F-B4A4-5DEC-FB6B-0F27743F11C9}"/>
              </a:ext>
            </a:extLst>
          </p:cNvPr>
          <p:cNvSpPr/>
          <p:nvPr userDrawn="1"/>
        </p:nvSpPr>
        <p:spPr>
          <a:xfrm>
            <a:off x="2688880" y="255324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ounded Rectangle 133">
            <a:extLst>
              <a:ext uri="{FF2B5EF4-FFF2-40B4-BE49-F238E27FC236}">
                <a16:creationId xmlns:a16="http://schemas.microsoft.com/office/drawing/2014/main" id="{FE308C2E-FDBD-B485-942C-EA2687B38E74}"/>
              </a:ext>
            </a:extLst>
          </p:cNvPr>
          <p:cNvSpPr/>
          <p:nvPr userDrawn="1"/>
        </p:nvSpPr>
        <p:spPr>
          <a:xfrm>
            <a:off x="5031301" y="255324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F6C601F8-1770-ECA5-6E19-4BAD0C611040}"/>
              </a:ext>
            </a:extLst>
          </p:cNvPr>
          <p:cNvSpPr/>
          <p:nvPr userDrawn="1"/>
        </p:nvSpPr>
        <p:spPr>
          <a:xfrm>
            <a:off x="9718834" y="255324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ounded Rectangle 138">
            <a:extLst>
              <a:ext uri="{FF2B5EF4-FFF2-40B4-BE49-F238E27FC236}">
                <a16:creationId xmlns:a16="http://schemas.microsoft.com/office/drawing/2014/main" id="{919827C2-8DA4-F8F6-A4FB-9ACF0189427A}"/>
              </a:ext>
            </a:extLst>
          </p:cNvPr>
          <p:cNvSpPr/>
          <p:nvPr userDrawn="1"/>
        </p:nvSpPr>
        <p:spPr>
          <a:xfrm>
            <a:off x="5031301" y="3014493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056DD130-7F57-6320-F53A-DA6F8D082D9A}"/>
              </a:ext>
            </a:extLst>
          </p:cNvPr>
          <p:cNvSpPr/>
          <p:nvPr userDrawn="1"/>
        </p:nvSpPr>
        <p:spPr>
          <a:xfrm>
            <a:off x="7372873" y="4756699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ounded Rectangle 140">
            <a:extLst>
              <a:ext uri="{FF2B5EF4-FFF2-40B4-BE49-F238E27FC236}">
                <a16:creationId xmlns:a16="http://schemas.microsoft.com/office/drawing/2014/main" id="{1C33914A-00F2-8A66-E5E8-C67CCC65A7B3}"/>
              </a:ext>
            </a:extLst>
          </p:cNvPr>
          <p:cNvSpPr/>
          <p:nvPr userDrawn="1"/>
        </p:nvSpPr>
        <p:spPr>
          <a:xfrm>
            <a:off x="9718834" y="3007767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ounded Rectangle 144">
            <a:extLst>
              <a:ext uri="{FF2B5EF4-FFF2-40B4-BE49-F238E27FC236}">
                <a16:creationId xmlns:a16="http://schemas.microsoft.com/office/drawing/2014/main" id="{B21E47A5-020B-6322-76F4-04B639773307}"/>
              </a:ext>
            </a:extLst>
          </p:cNvPr>
          <p:cNvSpPr/>
          <p:nvPr userDrawn="1"/>
        </p:nvSpPr>
        <p:spPr>
          <a:xfrm>
            <a:off x="7372873" y="5224545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ounded Rectangle 145">
            <a:extLst>
              <a:ext uri="{FF2B5EF4-FFF2-40B4-BE49-F238E27FC236}">
                <a16:creationId xmlns:a16="http://schemas.microsoft.com/office/drawing/2014/main" id="{9A0D61AD-EE83-5FF1-91CF-6BF0F8251045}"/>
              </a:ext>
            </a:extLst>
          </p:cNvPr>
          <p:cNvSpPr/>
          <p:nvPr userDrawn="1"/>
        </p:nvSpPr>
        <p:spPr>
          <a:xfrm>
            <a:off x="9718834" y="3475613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ounded Rectangle 146">
            <a:extLst>
              <a:ext uri="{FF2B5EF4-FFF2-40B4-BE49-F238E27FC236}">
                <a16:creationId xmlns:a16="http://schemas.microsoft.com/office/drawing/2014/main" id="{55E47109-EC18-69E8-15A4-A75C24C6629C}"/>
              </a:ext>
            </a:extLst>
          </p:cNvPr>
          <p:cNvSpPr/>
          <p:nvPr userDrawn="1"/>
        </p:nvSpPr>
        <p:spPr>
          <a:xfrm>
            <a:off x="343480" y="3837198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ounded Rectangle 147">
            <a:extLst>
              <a:ext uri="{FF2B5EF4-FFF2-40B4-BE49-F238E27FC236}">
                <a16:creationId xmlns:a16="http://schemas.microsoft.com/office/drawing/2014/main" id="{A42C07E8-0B5B-16AE-B904-1F3C47CA7FCD}"/>
              </a:ext>
            </a:extLst>
          </p:cNvPr>
          <p:cNvSpPr/>
          <p:nvPr userDrawn="1"/>
        </p:nvSpPr>
        <p:spPr>
          <a:xfrm>
            <a:off x="2688880" y="428773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ounded Rectangle 148">
            <a:extLst>
              <a:ext uri="{FF2B5EF4-FFF2-40B4-BE49-F238E27FC236}">
                <a16:creationId xmlns:a16="http://schemas.microsoft.com/office/drawing/2014/main" id="{A2D0C030-44DA-9FF4-8BDF-F6FB4C328E56}"/>
              </a:ext>
            </a:extLst>
          </p:cNvPr>
          <p:cNvSpPr/>
          <p:nvPr userDrawn="1"/>
        </p:nvSpPr>
        <p:spPr>
          <a:xfrm>
            <a:off x="5031301" y="428773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ounded Rectangle 149">
            <a:extLst>
              <a:ext uri="{FF2B5EF4-FFF2-40B4-BE49-F238E27FC236}">
                <a16:creationId xmlns:a16="http://schemas.microsoft.com/office/drawing/2014/main" id="{E866241B-E42B-E98B-9502-6A20CDF33339}"/>
              </a:ext>
            </a:extLst>
          </p:cNvPr>
          <p:cNvSpPr/>
          <p:nvPr userDrawn="1"/>
        </p:nvSpPr>
        <p:spPr>
          <a:xfrm>
            <a:off x="7372873" y="2069880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ounded Rectangle 150">
            <a:extLst>
              <a:ext uri="{FF2B5EF4-FFF2-40B4-BE49-F238E27FC236}">
                <a16:creationId xmlns:a16="http://schemas.microsoft.com/office/drawing/2014/main" id="{1679DAED-4D74-5A00-C567-CD0C0B025FE6}"/>
              </a:ext>
            </a:extLst>
          </p:cNvPr>
          <p:cNvSpPr/>
          <p:nvPr userDrawn="1"/>
        </p:nvSpPr>
        <p:spPr>
          <a:xfrm>
            <a:off x="9718834" y="428773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ounded Rectangle 151">
            <a:extLst>
              <a:ext uri="{FF2B5EF4-FFF2-40B4-BE49-F238E27FC236}">
                <a16:creationId xmlns:a16="http://schemas.microsoft.com/office/drawing/2014/main" id="{25C5E8B4-92C6-8AE3-94D0-4A193B6D14D8}"/>
              </a:ext>
            </a:extLst>
          </p:cNvPr>
          <p:cNvSpPr/>
          <p:nvPr userDrawn="1"/>
        </p:nvSpPr>
        <p:spPr>
          <a:xfrm>
            <a:off x="343480" y="4292348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ounded Rectangle 152">
            <a:extLst>
              <a:ext uri="{FF2B5EF4-FFF2-40B4-BE49-F238E27FC236}">
                <a16:creationId xmlns:a16="http://schemas.microsoft.com/office/drawing/2014/main" id="{B966F452-BCDF-2D06-F4B5-784811D28B8F}"/>
              </a:ext>
            </a:extLst>
          </p:cNvPr>
          <p:cNvSpPr/>
          <p:nvPr userDrawn="1"/>
        </p:nvSpPr>
        <p:spPr>
          <a:xfrm>
            <a:off x="2688880" y="474288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ounded Rectangle 154">
            <a:extLst>
              <a:ext uri="{FF2B5EF4-FFF2-40B4-BE49-F238E27FC236}">
                <a16:creationId xmlns:a16="http://schemas.microsoft.com/office/drawing/2014/main" id="{871D0BE7-14E4-C109-60B2-376F48A6C9D1}"/>
              </a:ext>
            </a:extLst>
          </p:cNvPr>
          <p:cNvSpPr/>
          <p:nvPr userDrawn="1"/>
        </p:nvSpPr>
        <p:spPr>
          <a:xfrm>
            <a:off x="7372873" y="2525030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ounded Rectangle 155">
            <a:extLst>
              <a:ext uri="{FF2B5EF4-FFF2-40B4-BE49-F238E27FC236}">
                <a16:creationId xmlns:a16="http://schemas.microsoft.com/office/drawing/2014/main" id="{4C66CBB3-EB22-07EB-013A-CC09494BB7AC}"/>
              </a:ext>
            </a:extLst>
          </p:cNvPr>
          <p:cNvSpPr/>
          <p:nvPr userDrawn="1"/>
        </p:nvSpPr>
        <p:spPr>
          <a:xfrm>
            <a:off x="9718834" y="474288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9974ACAA-1A94-2C94-7308-015D77C8D9A3}"/>
              </a:ext>
            </a:extLst>
          </p:cNvPr>
          <p:cNvSpPr/>
          <p:nvPr userDrawn="1"/>
        </p:nvSpPr>
        <p:spPr>
          <a:xfrm>
            <a:off x="7372873" y="3000682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E397F1EE-EF5D-B991-F606-E0E0B5E70043}"/>
              </a:ext>
            </a:extLst>
          </p:cNvPr>
          <p:cNvSpPr/>
          <p:nvPr userDrawn="1"/>
        </p:nvSpPr>
        <p:spPr>
          <a:xfrm>
            <a:off x="9718834" y="5218533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ounded Rectangle 161">
            <a:extLst>
              <a:ext uri="{FF2B5EF4-FFF2-40B4-BE49-F238E27FC236}">
                <a16:creationId xmlns:a16="http://schemas.microsoft.com/office/drawing/2014/main" id="{2B59E2AD-5355-2E31-50AD-D2993DD6220E}"/>
              </a:ext>
            </a:extLst>
          </p:cNvPr>
          <p:cNvSpPr/>
          <p:nvPr userDrawn="1"/>
        </p:nvSpPr>
        <p:spPr>
          <a:xfrm>
            <a:off x="343480" y="3365647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ounded Rectangle 162">
            <a:extLst>
              <a:ext uri="{FF2B5EF4-FFF2-40B4-BE49-F238E27FC236}">
                <a16:creationId xmlns:a16="http://schemas.microsoft.com/office/drawing/2014/main" id="{9411EADA-C8F4-2419-47B8-B978ED7EAB45}"/>
              </a:ext>
            </a:extLst>
          </p:cNvPr>
          <p:cNvSpPr/>
          <p:nvPr userDrawn="1"/>
        </p:nvSpPr>
        <p:spPr>
          <a:xfrm>
            <a:off x="2688880" y="3816180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ounded Rectangle 163">
            <a:extLst>
              <a:ext uri="{FF2B5EF4-FFF2-40B4-BE49-F238E27FC236}">
                <a16:creationId xmlns:a16="http://schemas.microsoft.com/office/drawing/2014/main" id="{E9521062-4A1D-DC8F-8C0C-4741C004E8D8}"/>
              </a:ext>
            </a:extLst>
          </p:cNvPr>
          <p:cNvSpPr/>
          <p:nvPr userDrawn="1"/>
        </p:nvSpPr>
        <p:spPr>
          <a:xfrm>
            <a:off x="2688880" y="336513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ounded Rectangle 164">
            <a:extLst>
              <a:ext uri="{FF2B5EF4-FFF2-40B4-BE49-F238E27FC236}">
                <a16:creationId xmlns:a16="http://schemas.microsoft.com/office/drawing/2014/main" id="{AF9EC78A-F727-4A2C-B39A-ED2998641970}"/>
              </a:ext>
            </a:extLst>
          </p:cNvPr>
          <p:cNvSpPr/>
          <p:nvPr userDrawn="1"/>
        </p:nvSpPr>
        <p:spPr>
          <a:xfrm>
            <a:off x="5030236" y="3816180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5336DC13-211D-9A49-A53F-3219CC7EC9ED}"/>
              </a:ext>
            </a:extLst>
          </p:cNvPr>
          <p:cNvSpPr txBox="1"/>
          <p:nvPr userDrawn="1"/>
        </p:nvSpPr>
        <p:spPr>
          <a:xfrm>
            <a:off x="765545" y="185370"/>
            <a:ext cx="10660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Imprivata Digital Identity Framework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94C378A1-F3C9-EE7C-55DB-DEBD4D7A5EB1}"/>
              </a:ext>
            </a:extLst>
          </p:cNvPr>
          <p:cNvSpPr/>
          <p:nvPr userDrawn="1"/>
        </p:nvSpPr>
        <p:spPr bwMode="auto">
          <a:xfrm>
            <a:off x="344083" y="1592487"/>
            <a:ext cx="1917005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4970B222-4F98-CF2E-AD02-4F439A806684}"/>
              </a:ext>
            </a:extLst>
          </p:cNvPr>
          <p:cNvSpPr/>
          <p:nvPr userDrawn="1"/>
        </p:nvSpPr>
        <p:spPr bwMode="auto">
          <a:xfrm>
            <a:off x="2684407" y="1592487"/>
            <a:ext cx="2130636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provider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B174CE10-3428-E443-5736-8ACE671AA9B9}"/>
              </a:ext>
            </a:extLst>
          </p:cNvPr>
          <p:cNvSpPr/>
          <p:nvPr userDrawn="1"/>
        </p:nvSpPr>
        <p:spPr bwMode="auto">
          <a:xfrm>
            <a:off x="5030870" y="1592487"/>
            <a:ext cx="2182587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Roles and policies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EB54A6CD-9230-65C0-2C06-B5453029AEEC}"/>
              </a:ext>
            </a:extLst>
          </p:cNvPr>
          <p:cNvSpPr/>
          <p:nvPr userDrawn="1"/>
        </p:nvSpPr>
        <p:spPr bwMode="auto">
          <a:xfrm>
            <a:off x="5027509" y="3319208"/>
            <a:ext cx="2133013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assurance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4E138F8-5A2D-F4E7-D8E9-5235D5519093}"/>
              </a:ext>
            </a:extLst>
          </p:cNvPr>
          <p:cNvSpPr/>
          <p:nvPr userDrawn="1"/>
        </p:nvSpPr>
        <p:spPr bwMode="auto">
          <a:xfrm>
            <a:off x="7361857" y="1559733"/>
            <a:ext cx="2142618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Single sign-on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EF3B9ADB-8057-D5CF-DEFB-3B36FC64C435}"/>
              </a:ext>
            </a:extLst>
          </p:cNvPr>
          <p:cNvSpPr/>
          <p:nvPr userDrawn="1"/>
        </p:nvSpPr>
        <p:spPr bwMode="auto">
          <a:xfrm>
            <a:off x="9715620" y="1565224"/>
            <a:ext cx="2084398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Access control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6FFA3475-30A8-E2FA-232B-8D6710A62299}"/>
              </a:ext>
            </a:extLst>
          </p:cNvPr>
          <p:cNvSpPr/>
          <p:nvPr userDrawn="1"/>
        </p:nvSpPr>
        <p:spPr bwMode="auto">
          <a:xfrm>
            <a:off x="2685391" y="2875052"/>
            <a:ext cx="2152244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Lifecycle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31DBC8EF-97BD-E832-360D-82D14E7A2AED}"/>
              </a:ext>
            </a:extLst>
          </p:cNvPr>
          <p:cNvSpPr/>
          <p:nvPr userDrawn="1"/>
        </p:nvSpPr>
        <p:spPr bwMode="auto">
          <a:xfrm>
            <a:off x="7370543" y="3811609"/>
            <a:ext cx="2133929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Multifactor authentication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98821A16-8DAA-51B6-DF6F-010C9B61BCB3}"/>
              </a:ext>
            </a:extLst>
          </p:cNvPr>
          <p:cNvSpPr/>
          <p:nvPr userDrawn="1"/>
        </p:nvSpPr>
        <p:spPr bwMode="auto">
          <a:xfrm>
            <a:off x="9713579" y="3777584"/>
            <a:ext cx="2075932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Self-service</a:t>
            </a:r>
          </a:p>
        </p:txBody>
      </p:sp>
      <p:grpSp>
        <p:nvGrpSpPr>
          <p:cNvPr id="197" name="OneSign trigger">
            <a:extLst>
              <a:ext uri="{FF2B5EF4-FFF2-40B4-BE49-F238E27FC236}">
                <a16:creationId xmlns:a16="http://schemas.microsoft.com/office/drawing/2014/main" id="{FD31CCED-BB2F-5DD1-87E7-35627D3E0DFC}"/>
              </a:ext>
            </a:extLst>
          </p:cNvPr>
          <p:cNvGrpSpPr/>
          <p:nvPr userDrawn="1"/>
        </p:nvGrpSpPr>
        <p:grpSpPr>
          <a:xfrm>
            <a:off x="2177610" y="5723799"/>
            <a:ext cx="847314" cy="433300"/>
            <a:chOff x="6027232" y="4465983"/>
            <a:chExt cx="635485" cy="324976"/>
          </a:xfrm>
        </p:grpSpPr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7EABD940-12EC-3054-CB21-C9DE32F8787C}"/>
                </a:ext>
              </a:extLst>
            </p:cNvPr>
            <p:cNvSpPr/>
            <p:nvPr/>
          </p:nvSpPr>
          <p:spPr bwMode="auto">
            <a:xfrm>
              <a:off x="6027232" y="4609338"/>
              <a:ext cx="635485" cy="181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Single sign-on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  <a:r>
                <a:rPr kumimoji="0" lang="en-US" sz="700" b="0" i="0" u="none" strike="noStrike" kern="0" cap="none" spc="0" normalizeH="0" baseline="0" noProof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OneSign</a:t>
              </a: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1D16195A-7321-A9EE-5147-53F8AABA4877}"/>
                </a:ext>
              </a:extLst>
            </p:cNvPr>
            <p:cNvSpPr/>
            <p:nvPr/>
          </p:nvSpPr>
          <p:spPr bwMode="auto">
            <a:xfrm>
              <a:off x="6098380" y="4465983"/>
              <a:ext cx="377190" cy="150876"/>
            </a:xfrm>
            <a:prstGeom prst="rect">
              <a:avLst/>
            </a:prstGeom>
            <a:solidFill>
              <a:srgbClr val="A1CE4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0" name="Mobile trigger">
            <a:extLst>
              <a:ext uri="{FF2B5EF4-FFF2-40B4-BE49-F238E27FC236}">
                <a16:creationId xmlns:a16="http://schemas.microsoft.com/office/drawing/2014/main" id="{878B691B-A7CA-B0EA-A709-849ECE0070EE}"/>
              </a:ext>
            </a:extLst>
          </p:cNvPr>
          <p:cNvGrpSpPr/>
          <p:nvPr userDrawn="1"/>
        </p:nvGrpSpPr>
        <p:grpSpPr>
          <a:xfrm>
            <a:off x="1313490" y="5720506"/>
            <a:ext cx="840887" cy="571820"/>
            <a:chOff x="5523935" y="4462001"/>
            <a:chExt cx="630665" cy="428865"/>
          </a:xfrm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5531A5F1-C622-099F-2CFB-E611D715201E}"/>
                </a:ext>
              </a:extLst>
            </p:cNvPr>
            <p:cNvSpPr/>
            <p:nvPr/>
          </p:nvSpPr>
          <p:spPr bwMode="auto">
            <a:xfrm>
              <a:off x="5523935" y="4610691"/>
              <a:ext cx="630665" cy="280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Mobile IAM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Mobile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F588D383-BB4A-3E3F-6E77-DDD76BCC06A0}"/>
                </a:ext>
              </a:extLst>
            </p:cNvPr>
            <p:cNvSpPr/>
            <p:nvPr/>
          </p:nvSpPr>
          <p:spPr bwMode="auto">
            <a:xfrm>
              <a:off x="5589409" y="4462001"/>
              <a:ext cx="377190" cy="150876"/>
            </a:xfrm>
            <a:prstGeom prst="rect">
              <a:avLst/>
            </a:prstGeom>
            <a:solidFill>
              <a:srgbClr val="92CBE7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3" name="PatientSecure trigger">
            <a:extLst>
              <a:ext uri="{FF2B5EF4-FFF2-40B4-BE49-F238E27FC236}">
                <a16:creationId xmlns:a16="http://schemas.microsoft.com/office/drawing/2014/main" id="{F2262B39-4F1F-2D9F-15F6-116426122B59}"/>
              </a:ext>
            </a:extLst>
          </p:cNvPr>
          <p:cNvGrpSpPr/>
          <p:nvPr userDrawn="1"/>
        </p:nvGrpSpPr>
        <p:grpSpPr>
          <a:xfrm>
            <a:off x="3964292" y="5723805"/>
            <a:ext cx="727373" cy="510468"/>
            <a:chOff x="7140608" y="4465983"/>
            <a:chExt cx="545530" cy="382851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EC34E92A-2215-A3BE-F994-BC449490CF2B}"/>
                </a:ext>
              </a:extLst>
            </p:cNvPr>
            <p:cNvSpPr/>
            <p:nvPr/>
          </p:nvSpPr>
          <p:spPr bwMode="auto">
            <a:xfrm>
              <a:off x="7140608" y="4614379"/>
              <a:ext cx="545530" cy="234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Patient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Identification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  <a:b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700" b="0" i="0" u="none" strike="noStrike" kern="0" cap="none" spc="0" normalizeH="0" baseline="0" noProof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PatientSecure</a:t>
              </a: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BF2E0949-8B38-61CB-070E-FAF2538B3F1C}"/>
                </a:ext>
              </a:extLst>
            </p:cNvPr>
            <p:cNvSpPr/>
            <p:nvPr/>
          </p:nvSpPr>
          <p:spPr bwMode="auto">
            <a:xfrm>
              <a:off x="7211734" y="4465983"/>
              <a:ext cx="377190" cy="150876"/>
            </a:xfrm>
            <a:prstGeom prst="rect">
              <a:avLst/>
            </a:prstGeom>
            <a:solidFill>
              <a:srgbClr val="E8873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6" name="Confirm ID trigger">
            <a:extLst>
              <a:ext uri="{FF2B5EF4-FFF2-40B4-BE49-F238E27FC236}">
                <a16:creationId xmlns:a16="http://schemas.microsoft.com/office/drawing/2014/main" id="{1B24A71C-EADE-115F-EBAD-22E11B410F31}"/>
              </a:ext>
            </a:extLst>
          </p:cNvPr>
          <p:cNvGrpSpPr/>
          <p:nvPr userDrawn="1"/>
        </p:nvGrpSpPr>
        <p:grpSpPr>
          <a:xfrm>
            <a:off x="3125843" y="5723799"/>
            <a:ext cx="613499" cy="440024"/>
            <a:chOff x="6585598" y="4465983"/>
            <a:chExt cx="460124" cy="330019"/>
          </a:xfrm>
        </p:grpSpPr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DC9E9400-742B-8620-4960-6EDBE981CF5B}"/>
                </a:ext>
              </a:extLst>
            </p:cNvPr>
            <p:cNvSpPr/>
            <p:nvPr/>
          </p:nvSpPr>
          <p:spPr bwMode="auto">
            <a:xfrm>
              <a:off x="6585598" y="4614381"/>
              <a:ext cx="460124" cy="181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Multifactor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Authentication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  <a:b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Confirm ID</a:t>
              </a: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949E907E-D8D4-7A77-B1F3-6029E88FF4CD}"/>
                </a:ext>
              </a:extLst>
            </p:cNvPr>
            <p:cNvSpPr/>
            <p:nvPr/>
          </p:nvSpPr>
          <p:spPr bwMode="auto">
            <a:xfrm>
              <a:off x="6663008" y="4465983"/>
              <a:ext cx="377190" cy="150876"/>
            </a:xfrm>
            <a:prstGeom prst="rect">
              <a:avLst/>
            </a:prstGeom>
            <a:solidFill>
              <a:srgbClr val="395B7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9" name="Identity Governance trigger">
            <a:extLst>
              <a:ext uri="{FF2B5EF4-FFF2-40B4-BE49-F238E27FC236}">
                <a16:creationId xmlns:a16="http://schemas.microsoft.com/office/drawing/2014/main" id="{EA8CF8C5-AF20-CBDA-406A-7DA09B14FD2C}"/>
              </a:ext>
            </a:extLst>
          </p:cNvPr>
          <p:cNvGrpSpPr/>
          <p:nvPr userDrawn="1"/>
        </p:nvGrpSpPr>
        <p:grpSpPr>
          <a:xfrm>
            <a:off x="300810" y="5716855"/>
            <a:ext cx="994272" cy="693740"/>
            <a:chOff x="4997691" y="4505047"/>
            <a:chExt cx="745704" cy="520305"/>
          </a:xfrm>
        </p:grpSpPr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E329D68B-7669-566F-4CCB-C18933205B6E}"/>
                </a:ext>
              </a:extLst>
            </p:cNvPr>
            <p:cNvSpPr/>
            <p:nvPr/>
          </p:nvSpPr>
          <p:spPr bwMode="auto">
            <a:xfrm>
              <a:off x="4997691" y="4653608"/>
              <a:ext cx="745704" cy="371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Identity governance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Identity Governance</a:t>
              </a: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203BA242-7BF0-42A2-1815-B0B7F7BC3734}"/>
                </a:ext>
              </a:extLst>
            </p:cNvPr>
            <p:cNvSpPr/>
            <p:nvPr/>
          </p:nvSpPr>
          <p:spPr bwMode="auto">
            <a:xfrm>
              <a:off x="5061300" y="4505047"/>
              <a:ext cx="377190" cy="149582"/>
            </a:xfrm>
            <a:prstGeom prst="rect">
              <a:avLst/>
            </a:prstGeom>
            <a:solidFill>
              <a:srgbClr val="B3B1D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Microsoft trigger">
            <a:extLst>
              <a:ext uri="{FF2B5EF4-FFF2-40B4-BE49-F238E27FC236}">
                <a16:creationId xmlns:a16="http://schemas.microsoft.com/office/drawing/2014/main" id="{B34BCC16-E744-D38C-F4B3-C2CF90CA7C38}"/>
              </a:ext>
            </a:extLst>
          </p:cNvPr>
          <p:cNvGrpSpPr/>
          <p:nvPr userDrawn="1"/>
        </p:nvGrpSpPr>
        <p:grpSpPr>
          <a:xfrm>
            <a:off x="8743971" y="5722195"/>
            <a:ext cx="742233" cy="482158"/>
            <a:chOff x="8309186" y="4464772"/>
            <a:chExt cx="556675" cy="361619"/>
          </a:xfrm>
        </p:grpSpPr>
        <p:pic>
          <p:nvPicPr>
            <p:cNvPr id="213" name="Picture 212" descr="A picture containing drawing&#10;&#10;Description automatically generated" hidden="1">
              <a:extLst>
                <a:ext uri="{FF2B5EF4-FFF2-40B4-BE49-F238E27FC236}">
                  <a16:creationId xmlns:a16="http://schemas.microsoft.com/office/drawing/2014/main" id="{1DD7E670-C4D2-451F-93E6-193B8700E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0331" y="4709181"/>
              <a:ext cx="545530" cy="117210"/>
            </a:xfrm>
            <a:prstGeom prst="rect">
              <a:avLst/>
            </a:prstGeom>
          </p:spPr>
        </p:pic>
        <p:sp>
          <p:nvSpPr>
            <p:cNvPr id="214" name="Microsoft block">
              <a:extLst>
                <a:ext uri="{FF2B5EF4-FFF2-40B4-BE49-F238E27FC236}">
                  <a16:creationId xmlns:a16="http://schemas.microsoft.com/office/drawing/2014/main" id="{44478712-E635-DD59-35C9-C1DD19978DDA}"/>
                </a:ext>
              </a:extLst>
            </p:cNvPr>
            <p:cNvSpPr/>
            <p:nvPr/>
          </p:nvSpPr>
          <p:spPr bwMode="auto">
            <a:xfrm>
              <a:off x="8309186" y="4464772"/>
              <a:ext cx="377190" cy="150876"/>
            </a:xfrm>
            <a:prstGeom prst="rect">
              <a:avLst/>
            </a:prstGeom>
            <a:solidFill>
              <a:srgbClr val="00A2E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1489CA79-3678-D6CC-7575-8D74167461A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73034" y="5567720"/>
            <a:ext cx="11473454" cy="0"/>
          </a:xfrm>
          <a:prstGeom prst="line">
            <a:avLst/>
          </a:prstGeom>
          <a:solidFill>
            <a:srgbClr val="AE168E"/>
          </a:solidFill>
          <a:ln w="12700" cap="sq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6" name="Rounded Rectangle 215">
            <a:hlinkClick r:id="" action="ppaction://noaction"/>
            <a:extLst>
              <a:ext uri="{FF2B5EF4-FFF2-40B4-BE49-F238E27FC236}">
                <a16:creationId xmlns:a16="http://schemas.microsoft.com/office/drawing/2014/main" id="{C7E99BD2-0231-6967-BD96-BF05D768B5CA}"/>
              </a:ext>
            </a:extLst>
          </p:cNvPr>
          <p:cNvSpPr/>
          <p:nvPr userDrawn="1"/>
        </p:nvSpPr>
        <p:spPr bwMode="auto">
          <a:xfrm>
            <a:off x="9713578" y="4994419"/>
            <a:ext cx="2125680" cy="384048"/>
          </a:xfrm>
          <a:prstGeom prst="roundRect">
            <a:avLst>
              <a:gd name="adj" fmla="val 4564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 self check-in</a:t>
            </a:r>
          </a:p>
        </p:txBody>
      </p:sp>
      <p:sp>
        <p:nvSpPr>
          <p:cNvPr id="217" name="Rounded Rectangle 216">
            <a:hlinkClick r:id="" action="ppaction://noaction"/>
            <a:extLst>
              <a:ext uri="{FF2B5EF4-FFF2-40B4-BE49-F238E27FC236}">
                <a16:creationId xmlns:a16="http://schemas.microsoft.com/office/drawing/2014/main" id="{DB3E77F6-30F7-8F3C-9179-50BA24D4EBC7}"/>
              </a:ext>
            </a:extLst>
          </p:cNvPr>
          <p:cNvSpPr/>
          <p:nvPr userDrawn="1"/>
        </p:nvSpPr>
        <p:spPr bwMode="auto">
          <a:xfrm>
            <a:off x="341439" y="4071084"/>
            <a:ext cx="213213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 safety: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records de-dupe, EMPI </a:t>
            </a:r>
          </a:p>
        </p:txBody>
      </p:sp>
      <p:sp>
        <p:nvSpPr>
          <p:cNvPr id="219" name="Rounded Rectangle 218">
            <a:hlinkClick r:id="" action="ppaction://noaction"/>
            <a:extLst>
              <a:ext uri="{FF2B5EF4-FFF2-40B4-BE49-F238E27FC236}">
                <a16:creationId xmlns:a16="http://schemas.microsoft.com/office/drawing/2014/main" id="{1A983487-6236-2091-AAA2-2CB6034B1917}"/>
              </a:ext>
            </a:extLst>
          </p:cNvPr>
          <p:cNvSpPr/>
          <p:nvPr userDrawn="1"/>
        </p:nvSpPr>
        <p:spPr bwMode="auto">
          <a:xfrm>
            <a:off x="2684473" y="2327127"/>
            <a:ext cx="2132194" cy="384048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Directory federation</a:t>
            </a:r>
          </a:p>
        </p:txBody>
      </p:sp>
      <p:sp>
        <p:nvSpPr>
          <p:cNvPr id="220" name="Rounded Rectangle 219">
            <a:hlinkClick r:id="" action="ppaction://noaction"/>
            <a:extLst>
              <a:ext uri="{FF2B5EF4-FFF2-40B4-BE49-F238E27FC236}">
                <a16:creationId xmlns:a16="http://schemas.microsoft.com/office/drawing/2014/main" id="{068D0C02-F232-4E12-BDB1-226A2EF33D51}"/>
              </a:ext>
            </a:extLst>
          </p:cNvPr>
          <p:cNvSpPr/>
          <p:nvPr userDrawn="1"/>
        </p:nvSpPr>
        <p:spPr bwMode="auto">
          <a:xfrm>
            <a:off x="5032355" y="2327127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 access policies</a:t>
            </a:r>
          </a:p>
        </p:txBody>
      </p:sp>
      <p:sp>
        <p:nvSpPr>
          <p:cNvPr id="222" name="Rounded Rectangle 221">
            <a:hlinkClick r:id="" action="ppaction://noaction"/>
            <a:extLst>
              <a:ext uri="{FF2B5EF4-FFF2-40B4-BE49-F238E27FC236}">
                <a16:creationId xmlns:a16="http://schemas.microsoft.com/office/drawing/2014/main" id="{A78FECDF-B64B-BA4A-D702-DD234CC9351D}"/>
              </a:ext>
            </a:extLst>
          </p:cNvPr>
          <p:cNvSpPr/>
          <p:nvPr userDrawn="1"/>
        </p:nvSpPr>
        <p:spPr bwMode="auto">
          <a:xfrm>
            <a:off x="7371461" y="2303766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Legacy apps</a:t>
            </a:r>
          </a:p>
        </p:txBody>
      </p:sp>
      <p:sp>
        <p:nvSpPr>
          <p:cNvPr id="223" name="Rounded Rectangle 222">
            <a:hlinkClick r:id="" action="ppaction://noaction"/>
            <a:extLst>
              <a:ext uri="{FF2B5EF4-FFF2-40B4-BE49-F238E27FC236}">
                <a16:creationId xmlns:a16="http://schemas.microsoft.com/office/drawing/2014/main" id="{385A5A92-13BE-A502-D6E5-A94524FAD09F}"/>
              </a:ext>
            </a:extLst>
          </p:cNvPr>
          <p:cNvSpPr/>
          <p:nvPr userDrawn="1"/>
        </p:nvSpPr>
        <p:spPr bwMode="auto">
          <a:xfrm>
            <a:off x="5032355" y="2787591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One identity / multiple roles</a:t>
            </a:r>
          </a:p>
        </p:txBody>
      </p:sp>
      <p:sp>
        <p:nvSpPr>
          <p:cNvPr id="225" name="Rounded Rectangle 224">
            <a:hlinkClick r:id="" action="ppaction://noaction"/>
            <a:extLst>
              <a:ext uri="{FF2B5EF4-FFF2-40B4-BE49-F238E27FC236}">
                <a16:creationId xmlns:a16="http://schemas.microsoft.com/office/drawing/2014/main" id="{C2E3CD29-09EE-D9E8-50DF-98C2C93AF6EE}"/>
              </a:ext>
            </a:extLst>
          </p:cNvPr>
          <p:cNvSpPr/>
          <p:nvPr userDrawn="1"/>
        </p:nvSpPr>
        <p:spPr bwMode="auto">
          <a:xfrm>
            <a:off x="2684473" y="1856862"/>
            <a:ext cx="2132194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store</a:t>
            </a:r>
          </a:p>
        </p:txBody>
      </p:sp>
      <p:sp>
        <p:nvSpPr>
          <p:cNvPr id="229" name="Rounded Rectangle 228">
            <a:hlinkClick r:id="" action="ppaction://noaction"/>
            <a:extLst>
              <a:ext uri="{FF2B5EF4-FFF2-40B4-BE49-F238E27FC236}">
                <a16:creationId xmlns:a16="http://schemas.microsoft.com/office/drawing/2014/main" id="{D61EB474-B8EF-84CB-9ED0-C0C4D106EBCC}"/>
              </a:ext>
            </a:extLst>
          </p:cNvPr>
          <p:cNvSpPr/>
          <p:nvPr userDrawn="1"/>
        </p:nvSpPr>
        <p:spPr bwMode="auto">
          <a:xfrm>
            <a:off x="7371461" y="4536523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Clinical workflow authentication</a:t>
            </a:r>
          </a:p>
        </p:txBody>
      </p:sp>
      <p:sp>
        <p:nvSpPr>
          <p:cNvPr id="230" name="Rounded Rectangle 229">
            <a:hlinkClick r:id="" action="ppaction://noaction"/>
            <a:extLst>
              <a:ext uri="{FF2B5EF4-FFF2-40B4-BE49-F238E27FC236}">
                <a16:creationId xmlns:a16="http://schemas.microsoft.com/office/drawing/2014/main" id="{1A0E4D16-5CD8-05B1-A01D-57287875BADD}"/>
              </a:ext>
            </a:extLst>
          </p:cNvPr>
          <p:cNvSpPr/>
          <p:nvPr userDrawn="1"/>
        </p:nvSpPr>
        <p:spPr bwMode="auto">
          <a:xfrm>
            <a:off x="2684491" y="3137287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User provisioning,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including non-employees</a:t>
            </a:r>
          </a:p>
        </p:txBody>
      </p:sp>
      <p:sp>
        <p:nvSpPr>
          <p:cNvPr id="231" name="Rounded Rectangle 230">
            <a:hlinkClick r:id="" action="ppaction://noaction"/>
            <a:extLst>
              <a:ext uri="{FF2B5EF4-FFF2-40B4-BE49-F238E27FC236}">
                <a16:creationId xmlns:a16="http://schemas.microsoft.com/office/drawing/2014/main" id="{E78D3C5E-2A4D-4D0A-317C-5715B096F34F}"/>
              </a:ext>
            </a:extLst>
          </p:cNvPr>
          <p:cNvSpPr/>
          <p:nvPr userDrawn="1"/>
        </p:nvSpPr>
        <p:spPr bwMode="auto">
          <a:xfrm>
            <a:off x="2684491" y="4521617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Mobile device management </a:t>
            </a:r>
          </a:p>
        </p:txBody>
      </p:sp>
      <p:sp>
        <p:nvSpPr>
          <p:cNvPr id="233" name="Remote access / secondary authentication">
            <a:hlinkClick r:id="" action="ppaction://noaction"/>
            <a:extLst>
              <a:ext uri="{FF2B5EF4-FFF2-40B4-BE49-F238E27FC236}">
                <a16:creationId xmlns:a16="http://schemas.microsoft.com/office/drawing/2014/main" id="{536A9C1B-EABC-6D2A-1320-C5CF3683663A}"/>
              </a:ext>
            </a:extLst>
          </p:cNvPr>
          <p:cNvSpPr/>
          <p:nvPr userDrawn="1"/>
        </p:nvSpPr>
        <p:spPr bwMode="auto">
          <a:xfrm>
            <a:off x="7371461" y="4075985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Remote access / Secondary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authentication</a:t>
            </a:r>
          </a:p>
        </p:txBody>
      </p:sp>
      <p:sp>
        <p:nvSpPr>
          <p:cNvPr id="234" name="Rounded Rectangle 233">
            <a:hlinkClick r:id="" action="ppaction://noaction"/>
            <a:extLst>
              <a:ext uri="{FF2B5EF4-FFF2-40B4-BE49-F238E27FC236}">
                <a16:creationId xmlns:a16="http://schemas.microsoft.com/office/drawing/2014/main" id="{891A973E-D946-1BBB-FCEB-6B605C6CCE59}"/>
              </a:ext>
            </a:extLst>
          </p:cNvPr>
          <p:cNvSpPr/>
          <p:nvPr userDrawn="1"/>
        </p:nvSpPr>
        <p:spPr bwMode="auto">
          <a:xfrm>
            <a:off x="9713578" y="4521617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Enrollment</a:t>
            </a:r>
          </a:p>
        </p:txBody>
      </p:sp>
      <p:sp>
        <p:nvSpPr>
          <p:cNvPr id="235" name="Rounded Rectangle 234">
            <a:hlinkClick r:id="" action="ppaction://noaction"/>
            <a:extLst>
              <a:ext uri="{FF2B5EF4-FFF2-40B4-BE49-F238E27FC236}">
                <a16:creationId xmlns:a16="http://schemas.microsoft.com/office/drawing/2014/main" id="{F56F6416-BBEC-CC0C-1439-2CF0DDD3A65E}"/>
              </a:ext>
            </a:extLst>
          </p:cNvPr>
          <p:cNvSpPr/>
          <p:nvPr userDrawn="1"/>
        </p:nvSpPr>
        <p:spPr bwMode="auto">
          <a:xfrm>
            <a:off x="7371461" y="5002914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Risk-based and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adaptive authentication</a:t>
            </a:r>
          </a:p>
        </p:txBody>
      </p:sp>
      <p:sp>
        <p:nvSpPr>
          <p:cNvPr id="218" name="Rounded Rectangle 217">
            <a:hlinkClick r:id="" action="ppaction://noaction"/>
            <a:extLst>
              <a:ext uri="{FF2B5EF4-FFF2-40B4-BE49-F238E27FC236}">
                <a16:creationId xmlns:a16="http://schemas.microsoft.com/office/drawing/2014/main" id="{63F99294-5F68-3EA1-6A9E-0AF66ABFBD3E}"/>
              </a:ext>
            </a:extLst>
          </p:cNvPr>
          <p:cNvSpPr/>
          <p:nvPr userDrawn="1"/>
        </p:nvSpPr>
        <p:spPr bwMode="auto">
          <a:xfrm>
            <a:off x="341439" y="3615837"/>
            <a:ext cx="213213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Entitlement and attestation review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remediation</a:t>
            </a:r>
          </a:p>
        </p:txBody>
      </p:sp>
      <p:sp>
        <p:nvSpPr>
          <p:cNvPr id="221" name="Rounded Rectangle 220">
            <a:hlinkClick r:id="" action="ppaction://noaction"/>
            <a:extLst>
              <a:ext uri="{FF2B5EF4-FFF2-40B4-BE49-F238E27FC236}">
                <a16:creationId xmlns:a16="http://schemas.microsoft.com/office/drawing/2014/main" id="{26D3CBC2-E9FC-D8B3-39EC-B78F191FDA0F}"/>
              </a:ext>
            </a:extLst>
          </p:cNvPr>
          <p:cNvSpPr/>
          <p:nvPr userDrawn="1"/>
        </p:nvSpPr>
        <p:spPr bwMode="auto">
          <a:xfrm>
            <a:off x="7371461" y="1848519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Cloud apps</a:t>
            </a:r>
          </a:p>
        </p:txBody>
      </p:sp>
      <p:sp>
        <p:nvSpPr>
          <p:cNvPr id="224" name="Rounded Rectangle 223">
            <a:hlinkClick r:id="" action="ppaction://noaction"/>
            <a:extLst>
              <a:ext uri="{FF2B5EF4-FFF2-40B4-BE49-F238E27FC236}">
                <a16:creationId xmlns:a16="http://schemas.microsoft.com/office/drawing/2014/main" id="{876AC040-26A0-289E-3814-A08E3C67BA31}"/>
              </a:ext>
            </a:extLst>
          </p:cNvPr>
          <p:cNvSpPr/>
          <p:nvPr userDrawn="1"/>
        </p:nvSpPr>
        <p:spPr bwMode="auto">
          <a:xfrm>
            <a:off x="9713578" y="4066370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Password management </a:t>
            </a:r>
          </a:p>
        </p:txBody>
      </p:sp>
      <p:sp>
        <p:nvSpPr>
          <p:cNvPr id="226" name="Rounded Rectangle 225">
            <a:hlinkClick r:id="" action="ppaction://noaction"/>
            <a:extLst>
              <a:ext uri="{FF2B5EF4-FFF2-40B4-BE49-F238E27FC236}">
                <a16:creationId xmlns:a16="http://schemas.microsoft.com/office/drawing/2014/main" id="{5C23007C-AEE8-C540-C88B-2B4C74F298F7}"/>
              </a:ext>
            </a:extLst>
          </p:cNvPr>
          <p:cNvSpPr/>
          <p:nvPr userDrawn="1"/>
        </p:nvSpPr>
        <p:spPr bwMode="auto">
          <a:xfrm>
            <a:off x="5032355" y="4066370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Biometric patient identification</a:t>
            </a:r>
          </a:p>
        </p:txBody>
      </p:sp>
      <p:sp>
        <p:nvSpPr>
          <p:cNvPr id="236" name="Rounded Rectangle 235">
            <a:hlinkClick r:id="" action="ppaction://noaction"/>
            <a:extLst>
              <a:ext uri="{FF2B5EF4-FFF2-40B4-BE49-F238E27FC236}">
                <a16:creationId xmlns:a16="http://schemas.microsoft.com/office/drawing/2014/main" id="{8D575754-6655-E41B-FC02-FF52C721FD22}"/>
              </a:ext>
            </a:extLst>
          </p:cNvPr>
          <p:cNvSpPr/>
          <p:nvPr userDrawn="1"/>
        </p:nvSpPr>
        <p:spPr bwMode="auto">
          <a:xfrm>
            <a:off x="2684491" y="4066370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Ongoing privilege management</a:t>
            </a:r>
          </a:p>
        </p:txBody>
      </p:sp>
      <p:sp>
        <p:nvSpPr>
          <p:cNvPr id="237" name="Rounded Rectangle 236">
            <a:hlinkClick r:id="" action="ppaction://noaction"/>
            <a:extLst>
              <a:ext uri="{FF2B5EF4-FFF2-40B4-BE49-F238E27FC236}">
                <a16:creationId xmlns:a16="http://schemas.microsoft.com/office/drawing/2014/main" id="{E6AE0B36-328A-973E-8D17-B079B1815C2C}"/>
              </a:ext>
            </a:extLst>
          </p:cNvPr>
          <p:cNvSpPr/>
          <p:nvPr userDrawn="1"/>
        </p:nvSpPr>
        <p:spPr bwMode="auto">
          <a:xfrm>
            <a:off x="7371461" y="2776568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Mobile apps</a:t>
            </a:r>
          </a:p>
        </p:txBody>
      </p:sp>
      <p:sp>
        <p:nvSpPr>
          <p:cNvPr id="238" name="Rounded Rectangle 237">
            <a:hlinkClick r:id="" action="ppaction://noaction"/>
            <a:extLst>
              <a:ext uri="{FF2B5EF4-FFF2-40B4-BE49-F238E27FC236}">
                <a16:creationId xmlns:a16="http://schemas.microsoft.com/office/drawing/2014/main" id="{8D14CBB7-2047-CED8-8DA4-92D06160261C}"/>
              </a:ext>
            </a:extLst>
          </p:cNvPr>
          <p:cNvSpPr/>
          <p:nvPr userDrawn="1"/>
        </p:nvSpPr>
        <p:spPr bwMode="auto">
          <a:xfrm>
            <a:off x="5032355" y="1856862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Coarse- and fine-grained </a:t>
            </a:r>
          </a:p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authorisation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control</a:t>
            </a:r>
          </a:p>
        </p:txBody>
      </p:sp>
      <p:sp>
        <p:nvSpPr>
          <p:cNvPr id="239" name="Rounded Rectangle 238">
            <a:hlinkClick r:id="" action="ppaction://noaction"/>
            <a:extLst>
              <a:ext uri="{FF2B5EF4-FFF2-40B4-BE49-F238E27FC236}">
                <a16:creationId xmlns:a16="http://schemas.microsoft.com/office/drawing/2014/main" id="{030C0B32-0E0F-74F9-42EB-AEA403A94DB1}"/>
              </a:ext>
            </a:extLst>
          </p:cNvPr>
          <p:cNvSpPr/>
          <p:nvPr userDrawn="1"/>
        </p:nvSpPr>
        <p:spPr bwMode="auto">
          <a:xfrm>
            <a:off x="9713578" y="1856862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Clinical/virtual desktops</a:t>
            </a:r>
          </a:p>
        </p:txBody>
      </p:sp>
      <p:sp>
        <p:nvSpPr>
          <p:cNvPr id="240" name="Rounded Rectangle 239">
            <a:hlinkClick r:id="" action="ppaction://noaction"/>
            <a:extLst>
              <a:ext uri="{FF2B5EF4-FFF2-40B4-BE49-F238E27FC236}">
                <a16:creationId xmlns:a16="http://schemas.microsoft.com/office/drawing/2014/main" id="{A55D49EE-2EA8-CF73-5B54-69784C645950}"/>
              </a:ext>
            </a:extLst>
          </p:cNvPr>
          <p:cNvSpPr/>
          <p:nvPr userDrawn="1"/>
        </p:nvSpPr>
        <p:spPr bwMode="auto">
          <a:xfrm>
            <a:off x="9713578" y="2787591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Medical devices</a:t>
            </a:r>
          </a:p>
        </p:txBody>
      </p:sp>
      <p:sp>
        <p:nvSpPr>
          <p:cNvPr id="241" name="Rounded Rectangle 240">
            <a:hlinkClick r:id="" action="ppaction://noaction"/>
            <a:extLst>
              <a:ext uri="{FF2B5EF4-FFF2-40B4-BE49-F238E27FC236}">
                <a16:creationId xmlns:a16="http://schemas.microsoft.com/office/drawing/2014/main" id="{E05D1B51-60AD-44FB-BB6F-C0BB5481D989}"/>
              </a:ext>
            </a:extLst>
          </p:cNvPr>
          <p:cNvSpPr/>
          <p:nvPr userDrawn="1"/>
        </p:nvSpPr>
        <p:spPr bwMode="auto">
          <a:xfrm>
            <a:off x="9713578" y="2327754"/>
            <a:ext cx="2125680" cy="39183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Shared mobile devices</a:t>
            </a:r>
          </a:p>
        </p:txBody>
      </p:sp>
      <p:sp>
        <p:nvSpPr>
          <p:cNvPr id="242" name="Rounded Rectangle 241">
            <a:hlinkClick r:id="" action="ppaction://noaction"/>
            <a:extLst>
              <a:ext uri="{FF2B5EF4-FFF2-40B4-BE49-F238E27FC236}">
                <a16:creationId xmlns:a16="http://schemas.microsoft.com/office/drawing/2014/main" id="{0BBA1657-6F91-3AD6-4159-DEA6C0091270}"/>
              </a:ext>
            </a:extLst>
          </p:cNvPr>
          <p:cNvSpPr/>
          <p:nvPr userDrawn="1"/>
        </p:nvSpPr>
        <p:spPr bwMode="auto">
          <a:xfrm>
            <a:off x="9713578" y="3253982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PAM and VPAM</a:t>
            </a:r>
          </a:p>
        </p:txBody>
      </p:sp>
      <p:sp>
        <p:nvSpPr>
          <p:cNvPr id="243" name="Healthcare and government standards">
            <a:hlinkClick r:id="" action="ppaction://noaction"/>
            <a:extLst>
              <a:ext uri="{FF2B5EF4-FFF2-40B4-BE49-F238E27FC236}">
                <a16:creationId xmlns:a16="http://schemas.microsoft.com/office/drawing/2014/main" id="{8C965CFE-8E8E-5FE9-F373-F1392842AC16}"/>
              </a:ext>
            </a:extLst>
          </p:cNvPr>
          <p:cNvSpPr/>
          <p:nvPr userDrawn="1"/>
        </p:nvSpPr>
        <p:spPr bwMode="auto">
          <a:xfrm>
            <a:off x="341439" y="1856862"/>
            <a:ext cx="212567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Healthcare and</a:t>
            </a:r>
          </a:p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government standards</a:t>
            </a:r>
          </a:p>
        </p:txBody>
      </p:sp>
      <p:sp>
        <p:nvSpPr>
          <p:cNvPr id="244" name="Rounded Rectangle 243">
            <a:hlinkClick r:id="" action="ppaction://noaction"/>
            <a:extLst>
              <a:ext uri="{FF2B5EF4-FFF2-40B4-BE49-F238E27FC236}">
                <a16:creationId xmlns:a16="http://schemas.microsoft.com/office/drawing/2014/main" id="{FDCE90E7-909D-5A0E-CB06-B4DD2B457A08}"/>
              </a:ext>
            </a:extLst>
          </p:cNvPr>
          <p:cNvSpPr/>
          <p:nvPr userDrawn="1"/>
        </p:nvSpPr>
        <p:spPr bwMode="auto">
          <a:xfrm>
            <a:off x="341439" y="2327127"/>
            <a:ext cx="212567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14377" fontAlgn="auto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Analytics and audit reports</a:t>
            </a:r>
          </a:p>
        </p:txBody>
      </p:sp>
      <p:sp>
        <p:nvSpPr>
          <p:cNvPr id="227" name="Rounded Rectangle 226">
            <a:hlinkClick r:id="" action="ppaction://noaction"/>
            <a:extLst>
              <a:ext uri="{FF2B5EF4-FFF2-40B4-BE49-F238E27FC236}">
                <a16:creationId xmlns:a16="http://schemas.microsoft.com/office/drawing/2014/main" id="{FE7BE3EA-B096-9E77-7F9D-6971F19E66A4}"/>
              </a:ext>
            </a:extLst>
          </p:cNvPr>
          <p:cNvSpPr/>
          <p:nvPr userDrawn="1"/>
        </p:nvSpPr>
        <p:spPr bwMode="auto">
          <a:xfrm>
            <a:off x="5032355" y="3589624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14377" fontAlgn="auto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Clinician identity proofing</a:t>
            </a:r>
          </a:p>
        </p:txBody>
      </p:sp>
      <p:sp>
        <p:nvSpPr>
          <p:cNvPr id="232" name="Rounded Rectangle 231">
            <a:hlinkClick r:id="" action="ppaction://noaction"/>
            <a:extLst>
              <a:ext uri="{FF2B5EF4-FFF2-40B4-BE49-F238E27FC236}">
                <a16:creationId xmlns:a16="http://schemas.microsoft.com/office/drawing/2014/main" id="{9890A416-92F8-942B-22E2-F91EE0822984}"/>
              </a:ext>
            </a:extLst>
          </p:cNvPr>
          <p:cNvSpPr/>
          <p:nvPr userDrawn="1"/>
        </p:nvSpPr>
        <p:spPr bwMode="auto">
          <a:xfrm>
            <a:off x="2684491" y="3589624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Non-human/service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account provisioning</a:t>
            </a:r>
          </a:p>
        </p:txBody>
      </p:sp>
      <p:sp>
        <p:nvSpPr>
          <p:cNvPr id="245" name="Rounded Rectangle 244">
            <a:hlinkClick r:id="" action="ppaction://noaction"/>
            <a:extLst>
              <a:ext uri="{FF2B5EF4-FFF2-40B4-BE49-F238E27FC236}">
                <a16:creationId xmlns:a16="http://schemas.microsoft.com/office/drawing/2014/main" id="{E41F7EDB-5974-AD24-660A-DFF3B442B2EC}"/>
              </a:ext>
            </a:extLst>
          </p:cNvPr>
          <p:cNvSpPr/>
          <p:nvPr userDrawn="1"/>
        </p:nvSpPr>
        <p:spPr bwMode="auto">
          <a:xfrm>
            <a:off x="341439" y="3139091"/>
            <a:ext cx="2132139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Anomaly detection</a:t>
            </a:r>
          </a:p>
        </p:txBody>
      </p:sp>
      <p:sp>
        <p:nvSpPr>
          <p:cNvPr id="246" name="Risk mitigation">
            <a:extLst>
              <a:ext uri="{FF2B5EF4-FFF2-40B4-BE49-F238E27FC236}">
                <a16:creationId xmlns:a16="http://schemas.microsoft.com/office/drawing/2014/main" id="{46A15828-6E3F-216E-5A27-1B007BBB67F0}"/>
              </a:ext>
            </a:extLst>
          </p:cNvPr>
          <p:cNvSpPr/>
          <p:nvPr userDrawn="1"/>
        </p:nvSpPr>
        <p:spPr bwMode="auto">
          <a:xfrm>
            <a:off x="337129" y="2868675"/>
            <a:ext cx="2060448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Risk mitigation</a:t>
            </a:r>
          </a:p>
        </p:txBody>
      </p:sp>
      <p:grpSp>
        <p:nvGrpSpPr>
          <p:cNvPr id="247" name="FairWarning trigger">
            <a:extLst>
              <a:ext uri="{FF2B5EF4-FFF2-40B4-BE49-F238E27FC236}">
                <a16:creationId xmlns:a16="http://schemas.microsoft.com/office/drawing/2014/main" id="{CD0358DD-2652-DB5D-E396-234F3FDD339E}"/>
              </a:ext>
            </a:extLst>
          </p:cNvPr>
          <p:cNvGrpSpPr/>
          <p:nvPr userDrawn="1"/>
        </p:nvGrpSpPr>
        <p:grpSpPr>
          <a:xfrm>
            <a:off x="4742343" y="5716856"/>
            <a:ext cx="727373" cy="510684"/>
            <a:chOff x="7694036" y="4460771"/>
            <a:chExt cx="545530" cy="383013"/>
          </a:xfrm>
        </p:grpSpPr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DC19F720-C1B4-BC11-BAE2-1B9F4C9F1FDD}"/>
                </a:ext>
              </a:extLst>
            </p:cNvPr>
            <p:cNvSpPr/>
            <p:nvPr/>
          </p:nvSpPr>
          <p:spPr bwMode="auto">
            <a:xfrm>
              <a:off x="7760461" y="4460771"/>
              <a:ext cx="377190" cy="150876"/>
            </a:xfrm>
            <a:prstGeom prst="rect">
              <a:avLst/>
            </a:prstGeom>
            <a:solidFill>
              <a:srgbClr val="4E823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9FD5E058-5CD8-9DCD-691C-74B2795BB908}"/>
                </a:ext>
              </a:extLst>
            </p:cNvPr>
            <p:cNvSpPr/>
            <p:nvPr/>
          </p:nvSpPr>
          <p:spPr bwMode="auto">
            <a:xfrm>
              <a:off x="7694036" y="4609329"/>
              <a:ext cx="545530" cy="234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Risk analytics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and intelligence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FairWarning</a:t>
              </a: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SecureLink</a:t>
              </a: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Privacy Monitor</a:t>
              </a:r>
            </a:p>
          </p:txBody>
        </p:sp>
      </p:grpSp>
      <p:grpSp>
        <p:nvGrpSpPr>
          <p:cNvPr id="303" name="Multiple products TRIGGER">
            <a:extLst>
              <a:ext uri="{FF2B5EF4-FFF2-40B4-BE49-F238E27FC236}">
                <a16:creationId xmlns:a16="http://schemas.microsoft.com/office/drawing/2014/main" id="{23FC6CBF-E0FC-326D-7E1F-9B1F40F54DC9}"/>
              </a:ext>
            </a:extLst>
          </p:cNvPr>
          <p:cNvGrpSpPr/>
          <p:nvPr userDrawn="1"/>
        </p:nvGrpSpPr>
        <p:grpSpPr>
          <a:xfrm>
            <a:off x="7829745" y="5723801"/>
            <a:ext cx="915143" cy="560130"/>
            <a:chOff x="7829745" y="5723801"/>
            <a:chExt cx="915143" cy="560130"/>
          </a:xfrm>
        </p:grpSpPr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5431C0F4-C087-1271-D34C-4AEB899A0569}"/>
                </a:ext>
              </a:extLst>
            </p:cNvPr>
            <p:cNvSpPr/>
            <p:nvPr/>
          </p:nvSpPr>
          <p:spPr bwMode="auto">
            <a:xfrm>
              <a:off x="7908796" y="5723801"/>
              <a:ext cx="502920" cy="201168"/>
            </a:xfrm>
            <a:prstGeom prst="rect">
              <a:avLst/>
            </a:prstGeom>
            <a:solidFill>
              <a:srgbClr val="949598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Multiple Imprivata products">
              <a:hlinkClick r:id="" action="ppaction://noaction"/>
              <a:extLst>
                <a:ext uri="{FF2B5EF4-FFF2-40B4-BE49-F238E27FC236}">
                  <a16:creationId xmlns:a16="http://schemas.microsoft.com/office/drawing/2014/main" id="{F4D242BD-94C7-6C79-DA3E-AB569E68AF64}"/>
                </a:ext>
              </a:extLst>
            </p:cNvPr>
            <p:cNvSpPr txBox="1"/>
            <p:nvPr userDrawn="1"/>
          </p:nvSpPr>
          <p:spPr bwMode="auto">
            <a:xfrm>
              <a:off x="7829745" y="5940007"/>
              <a:ext cx="915143" cy="343924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60960" tIns="48768" rIns="60960" rtlCol="0" anchor="t" anchorCtr="0">
              <a:sp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Multiple Imprivata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products</a:t>
              </a:r>
            </a:p>
          </p:txBody>
        </p:sp>
      </p:grpSp>
      <p:grpSp>
        <p:nvGrpSpPr>
          <p:cNvPr id="271" name="PAM trigger">
            <a:extLst>
              <a:ext uri="{FF2B5EF4-FFF2-40B4-BE49-F238E27FC236}">
                <a16:creationId xmlns:a16="http://schemas.microsoft.com/office/drawing/2014/main" id="{757330CC-162B-F43B-455A-63F61E6DBB11}"/>
              </a:ext>
            </a:extLst>
          </p:cNvPr>
          <p:cNvGrpSpPr/>
          <p:nvPr userDrawn="1"/>
        </p:nvGrpSpPr>
        <p:grpSpPr>
          <a:xfrm>
            <a:off x="5642287" y="5720509"/>
            <a:ext cx="727373" cy="510256"/>
            <a:chOff x="7694036" y="4467153"/>
            <a:chExt cx="545530" cy="382692"/>
          </a:xfrm>
        </p:grpSpPr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B04085DE-D05B-C687-50A3-0476AB6948EC}"/>
                </a:ext>
              </a:extLst>
            </p:cNvPr>
            <p:cNvSpPr/>
            <p:nvPr/>
          </p:nvSpPr>
          <p:spPr bwMode="auto">
            <a:xfrm>
              <a:off x="7760461" y="4467153"/>
              <a:ext cx="377190" cy="150876"/>
            </a:xfrm>
            <a:prstGeom prst="rect">
              <a:avLst/>
            </a:prstGeom>
            <a:solidFill>
              <a:srgbClr val="F1B48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2E2413F8-CBD8-FD96-3098-583197BD26FF}"/>
                </a:ext>
              </a:extLst>
            </p:cNvPr>
            <p:cNvSpPr/>
            <p:nvPr/>
          </p:nvSpPr>
          <p:spPr bwMode="auto">
            <a:xfrm>
              <a:off x="7694036" y="4615390"/>
              <a:ext cx="545530" cy="234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PAM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Privileged Access</a:t>
              </a:r>
              <a:b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Management</a:t>
              </a:r>
            </a:p>
          </p:txBody>
        </p:sp>
      </p:grpSp>
      <p:grpSp>
        <p:nvGrpSpPr>
          <p:cNvPr id="274" name="SecureLink trigger">
            <a:extLst>
              <a:ext uri="{FF2B5EF4-FFF2-40B4-BE49-F238E27FC236}">
                <a16:creationId xmlns:a16="http://schemas.microsoft.com/office/drawing/2014/main" id="{926C589E-A141-AF30-3641-B3A6EA25734C}"/>
              </a:ext>
            </a:extLst>
          </p:cNvPr>
          <p:cNvGrpSpPr/>
          <p:nvPr userDrawn="1"/>
        </p:nvGrpSpPr>
        <p:grpSpPr>
          <a:xfrm>
            <a:off x="6559610" y="5720504"/>
            <a:ext cx="1008997" cy="510252"/>
            <a:chOff x="4434962" y="4386299"/>
            <a:chExt cx="756748" cy="382689"/>
          </a:xfrm>
        </p:grpSpPr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6F5DFEF5-B428-C9C7-40AA-EC67CC2B9E88}"/>
                </a:ext>
              </a:extLst>
            </p:cNvPr>
            <p:cNvSpPr/>
            <p:nvPr userDrawn="1"/>
          </p:nvSpPr>
          <p:spPr bwMode="auto">
            <a:xfrm>
              <a:off x="4501388" y="4386299"/>
              <a:ext cx="377190" cy="150876"/>
            </a:xfrm>
            <a:prstGeom prst="rect">
              <a:avLst/>
            </a:prstGeom>
            <a:solidFill>
              <a:srgbClr val="387FA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710A3006-A3FD-1313-2FFD-231654BD292C}"/>
                </a:ext>
              </a:extLst>
            </p:cNvPr>
            <p:cNvSpPr/>
            <p:nvPr userDrawn="1"/>
          </p:nvSpPr>
          <p:spPr bwMode="auto">
            <a:xfrm>
              <a:off x="4434962" y="4534533"/>
              <a:ext cx="756748" cy="234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1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VPAM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 err="1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SecureLink</a:t>
              </a: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 Enterprise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Access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 b="0" i="0" kern="120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  <a:cs typeface="+mn-cs"/>
              </a:endParaRP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 err="1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SecureLink</a:t>
              </a: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 Customer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Connect</a:t>
              </a: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Column guides" hidden="1">
            <a:extLst>
              <a:ext uri="{FF2B5EF4-FFF2-40B4-BE49-F238E27FC236}">
                <a16:creationId xmlns:a16="http://schemas.microsoft.com/office/drawing/2014/main" id="{78121E0B-E8FA-1AD0-2060-FA6AA168F142}"/>
              </a:ext>
            </a:extLst>
          </p:cNvPr>
          <p:cNvGrpSpPr/>
          <p:nvPr userDrawn="1"/>
        </p:nvGrpSpPr>
        <p:grpSpPr>
          <a:xfrm>
            <a:off x="-3052" y="16016"/>
            <a:ext cx="12195052" cy="6887437"/>
            <a:chOff x="-3052" y="16016"/>
            <a:chExt cx="12195052" cy="688743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2AFF80-EC70-5A85-F3BF-871913A003D7}"/>
                </a:ext>
              </a:extLst>
            </p:cNvPr>
            <p:cNvSpPr/>
            <p:nvPr userDrawn="1"/>
          </p:nvSpPr>
          <p:spPr>
            <a:xfrm>
              <a:off x="-3052" y="30040"/>
              <a:ext cx="344491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6B46040-7607-BC5C-511D-33FB6D1B094F}"/>
                </a:ext>
              </a:extLst>
            </p:cNvPr>
            <p:cNvSpPr/>
            <p:nvPr userDrawn="1"/>
          </p:nvSpPr>
          <p:spPr>
            <a:xfrm>
              <a:off x="11847509" y="16016"/>
              <a:ext cx="344491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736FBFE-EE98-B3B1-2F1D-6AF968BE4AB1}"/>
                </a:ext>
              </a:extLst>
            </p:cNvPr>
            <p:cNvSpPr/>
            <p:nvPr userDrawn="1"/>
          </p:nvSpPr>
          <p:spPr>
            <a:xfrm>
              <a:off x="2475369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3E6725-0164-A83A-4948-7B74BC46FE52}"/>
                </a:ext>
              </a:extLst>
            </p:cNvPr>
            <p:cNvSpPr/>
            <p:nvPr userDrawn="1"/>
          </p:nvSpPr>
          <p:spPr>
            <a:xfrm>
              <a:off x="4818404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7E918C-C74C-3FAD-217E-726BAF78E3AC}"/>
                </a:ext>
              </a:extLst>
            </p:cNvPr>
            <p:cNvSpPr/>
            <p:nvPr userDrawn="1"/>
          </p:nvSpPr>
          <p:spPr>
            <a:xfrm>
              <a:off x="7161439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3E96DA-7814-989C-3E17-598C9DED8CC2}"/>
                </a:ext>
              </a:extLst>
            </p:cNvPr>
            <p:cNvSpPr/>
            <p:nvPr userDrawn="1"/>
          </p:nvSpPr>
          <p:spPr>
            <a:xfrm>
              <a:off x="9504474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Row guides" hidden="1">
            <a:extLst>
              <a:ext uri="{FF2B5EF4-FFF2-40B4-BE49-F238E27FC236}">
                <a16:creationId xmlns:a16="http://schemas.microsoft.com/office/drawing/2014/main" id="{41EABF59-9055-C181-599A-B0A693933228}"/>
              </a:ext>
            </a:extLst>
          </p:cNvPr>
          <p:cNvGrpSpPr/>
          <p:nvPr userDrawn="1"/>
        </p:nvGrpSpPr>
        <p:grpSpPr>
          <a:xfrm>
            <a:off x="352742" y="1773841"/>
            <a:ext cx="11712285" cy="3216032"/>
            <a:chOff x="352742" y="1773841"/>
            <a:chExt cx="11712285" cy="32160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60C0824-7A35-7963-6A40-EAE31B03C98D}"/>
                </a:ext>
              </a:extLst>
            </p:cNvPr>
            <p:cNvSpPr/>
            <p:nvPr userDrawn="1"/>
          </p:nvSpPr>
          <p:spPr>
            <a:xfrm>
              <a:off x="352742" y="2245080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CE5F7C7-BAFD-7C59-78C9-0D61F81DBEE4}"/>
                </a:ext>
              </a:extLst>
            </p:cNvPr>
            <p:cNvSpPr/>
            <p:nvPr userDrawn="1"/>
          </p:nvSpPr>
          <p:spPr>
            <a:xfrm>
              <a:off x="352742" y="2713319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DAE44A3-8D16-FE4A-FFAB-635AFF2334B2}"/>
                </a:ext>
              </a:extLst>
            </p:cNvPr>
            <p:cNvSpPr/>
            <p:nvPr userDrawn="1"/>
          </p:nvSpPr>
          <p:spPr>
            <a:xfrm>
              <a:off x="352742" y="1773841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76D196C-96EF-96D9-79A3-9DC9038171C5}"/>
                </a:ext>
              </a:extLst>
            </p:cNvPr>
            <p:cNvSpPr/>
            <p:nvPr userDrawn="1"/>
          </p:nvSpPr>
          <p:spPr>
            <a:xfrm>
              <a:off x="352742" y="3173931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1C16368-2111-6A9E-DC38-10876300C628}"/>
                </a:ext>
              </a:extLst>
            </p:cNvPr>
            <p:cNvSpPr/>
            <p:nvPr userDrawn="1"/>
          </p:nvSpPr>
          <p:spPr>
            <a:xfrm>
              <a:off x="358689" y="3980969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9EC6F90-3916-AAFA-2AA2-AEA76E4F4FDB}"/>
                </a:ext>
              </a:extLst>
            </p:cNvPr>
            <p:cNvSpPr/>
            <p:nvPr userDrawn="1"/>
          </p:nvSpPr>
          <p:spPr>
            <a:xfrm>
              <a:off x="352742" y="3520937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BA46681-0C97-6380-C9D3-FA251006477A}"/>
                </a:ext>
              </a:extLst>
            </p:cNvPr>
            <p:cNvSpPr/>
            <p:nvPr userDrawn="1"/>
          </p:nvSpPr>
          <p:spPr>
            <a:xfrm>
              <a:off x="358689" y="4452427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600BB5C-548D-FF1D-3CCD-10EB2124A6A3}"/>
                </a:ext>
              </a:extLst>
            </p:cNvPr>
            <p:cNvSpPr/>
            <p:nvPr userDrawn="1"/>
          </p:nvSpPr>
          <p:spPr>
            <a:xfrm>
              <a:off x="358689" y="4907577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Freeform 36">
            <a:extLst>
              <a:ext uri="{FF2B5EF4-FFF2-40B4-BE49-F238E27FC236}">
                <a16:creationId xmlns:a16="http://schemas.microsoft.com/office/drawing/2014/main" id="{7F6CB21F-2BAF-DF36-8C6F-BA59EDD5745E}"/>
              </a:ext>
            </a:extLst>
          </p:cNvPr>
          <p:cNvSpPr/>
          <p:nvPr userDrawn="1"/>
        </p:nvSpPr>
        <p:spPr>
          <a:xfrm flipH="1">
            <a:off x="2164992" y="2327301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67" name="Freeform 166">
            <a:extLst>
              <a:ext uri="{FF2B5EF4-FFF2-40B4-BE49-F238E27FC236}">
                <a16:creationId xmlns:a16="http://schemas.microsoft.com/office/drawing/2014/main" id="{9F7C79F4-59C1-57B5-F209-8B9FBB851A85}"/>
              </a:ext>
            </a:extLst>
          </p:cNvPr>
          <p:cNvSpPr/>
          <p:nvPr userDrawn="1"/>
        </p:nvSpPr>
        <p:spPr>
          <a:xfrm flipH="1">
            <a:off x="2164992" y="4069606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68" name="Freeform 167">
            <a:extLst>
              <a:ext uri="{FF2B5EF4-FFF2-40B4-BE49-F238E27FC236}">
                <a16:creationId xmlns:a16="http://schemas.microsoft.com/office/drawing/2014/main" id="{10A56A60-F1A3-88FB-A0AA-4E661ECD3C91}"/>
              </a:ext>
            </a:extLst>
          </p:cNvPr>
          <p:cNvSpPr/>
          <p:nvPr userDrawn="1"/>
        </p:nvSpPr>
        <p:spPr>
          <a:xfrm flipH="1">
            <a:off x="6854018" y="2787592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69" name="Freeform 168">
            <a:extLst>
              <a:ext uri="{FF2B5EF4-FFF2-40B4-BE49-F238E27FC236}">
                <a16:creationId xmlns:a16="http://schemas.microsoft.com/office/drawing/2014/main" id="{73054442-805A-9B78-F711-F0C545065724}"/>
              </a:ext>
            </a:extLst>
          </p:cNvPr>
          <p:cNvSpPr/>
          <p:nvPr userDrawn="1"/>
        </p:nvSpPr>
        <p:spPr>
          <a:xfrm flipH="1">
            <a:off x="6854018" y="3591300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0E57AE28-2350-C50F-30E9-80B7A22B6139}"/>
              </a:ext>
            </a:extLst>
          </p:cNvPr>
          <p:cNvSpPr/>
          <p:nvPr userDrawn="1"/>
        </p:nvSpPr>
        <p:spPr>
          <a:xfrm flipH="1">
            <a:off x="6854018" y="4067750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4" name="Freeform 173">
            <a:extLst>
              <a:ext uri="{FF2B5EF4-FFF2-40B4-BE49-F238E27FC236}">
                <a16:creationId xmlns:a16="http://schemas.microsoft.com/office/drawing/2014/main" id="{296478C9-48E9-9B0C-BD70-DCB807AA26EA}"/>
              </a:ext>
            </a:extLst>
          </p:cNvPr>
          <p:cNvSpPr/>
          <p:nvPr userDrawn="1"/>
        </p:nvSpPr>
        <p:spPr>
          <a:xfrm flipH="1">
            <a:off x="9197770" y="4536524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6" name="Freeform 175">
            <a:extLst>
              <a:ext uri="{FF2B5EF4-FFF2-40B4-BE49-F238E27FC236}">
                <a16:creationId xmlns:a16="http://schemas.microsoft.com/office/drawing/2014/main" id="{D06D4251-7E36-16AB-D3D2-B8232F805278}"/>
              </a:ext>
            </a:extLst>
          </p:cNvPr>
          <p:cNvSpPr/>
          <p:nvPr userDrawn="1"/>
        </p:nvSpPr>
        <p:spPr>
          <a:xfrm flipH="1">
            <a:off x="11538217" y="4996590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7" name="Freeform 176">
            <a:extLst>
              <a:ext uri="{FF2B5EF4-FFF2-40B4-BE49-F238E27FC236}">
                <a16:creationId xmlns:a16="http://schemas.microsoft.com/office/drawing/2014/main" id="{FED3AB68-41D8-47BD-5D67-83240D2F437E}"/>
              </a:ext>
            </a:extLst>
          </p:cNvPr>
          <p:cNvSpPr/>
          <p:nvPr userDrawn="1"/>
        </p:nvSpPr>
        <p:spPr>
          <a:xfrm flipH="1">
            <a:off x="11538217" y="2785337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8" name="Freeform 177">
            <a:extLst>
              <a:ext uri="{FF2B5EF4-FFF2-40B4-BE49-F238E27FC236}">
                <a16:creationId xmlns:a16="http://schemas.microsoft.com/office/drawing/2014/main" id="{6B2A510C-E404-D242-923C-DE9D44F7CB3C}"/>
              </a:ext>
            </a:extLst>
          </p:cNvPr>
          <p:cNvSpPr/>
          <p:nvPr userDrawn="1"/>
        </p:nvSpPr>
        <p:spPr>
          <a:xfrm flipH="1">
            <a:off x="11538217" y="1858823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grpSp>
        <p:nvGrpSpPr>
          <p:cNvPr id="180" name="TRIGGER - All products">
            <a:extLst>
              <a:ext uri="{FF2B5EF4-FFF2-40B4-BE49-F238E27FC236}">
                <a16:creationId xmlns:a16="http://schemas.microsoft.com/office/drawing/2014/main" id="{23B167D2-C7F4-5CE7-072F-E3F0667DE7C4}"/>
              </a:ext>
            </a:extLst>
          </p:cNvPr>
          <p:cNvGrpSpPr/>
          <p:nvPr userDrawn="1"/>
        </p:nvGrpSpPr>
        <p:grpSpPr>
          <a:xfrm>
            <a:off x="10474692" y="5704797"/>
            <a:ext cx="838884" cy="192360"/>
            <a:chOff x="11133261" y="5920583"/>
            <a:chExt cx="838884" cy="192360"/>
          </a:xfrm>
        </p:grpSpPr>
        <p:sp>
          <p:nvSpPr>
            <p:cNvPr id="181" name="Cross 180">
              <a:extLst>
                <a:ext uri="{FF2B5EF4-FFF2-40B4-BE49-F238E27FC236}">
                  <a16:creationId xmlns:a16="http://schemas.microsoft.com/office/drawing/2014/main" id="{1570C83F-BDDC-EE27-1141-E6ABC287A8B5}"/>
                </a:ext>
              </a:extLst>
            </p:cNvPr>
            <p:cNvSpPr/>
            <p:nvPr/>
          </p:nvSpPr>
          <p:spPr>
            <a:xfrm>
              <a:off x="11133261" y="5957632"/>
              <a:ext cx="146720" cy="146720"/>
            </a:xfrm>
            <a:prstGeom prst="plus">
              <a:avLst>
                <a:gd name="adj" fmla="val 39474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7506F978-A11B-73DE-8B7A-714BA466ED98}"/>
                </a:ext>
              </a:extLst>
            </p:cNvPr>
            <p:cNvSpPr txBox="1"/>
            <p:nvPr/>
          </p:nvSpPr>
          <p:spPr>
            <a:xfrm>
              <a:off x="11277152" y="5920583"/>
              <a:ext cx="694993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0">
                  <a:solidFill>
                    <a:schemeClr val="tx2">
                      <a:lumMod val="50000"/>
                    </a:schemeClr>
                  </a:solidFill>
                </a:rPr>
                <a:t>All products</a:t>
              </a:r>
            </a:p>
          </p:txBody>
        </p:sp>
      </p:grpSp>
      <p:grpSp>
        <p:nvGrpSpPr>
          <p:cNvPr id="251" name="TRIGGER - Reset">
            <a:extLst>
              <a:ext uri="{FF2B5EF4-FFF2-40B4-BE49-F238E27FC236}">
                <a16:creationId xmlns:a16="http://schemas.microsoft.com/office/drawing/2014/main" id="{3D06EF4C-7AE4-AECA-49F8-7BA08BF2E799}"/>
              </a:ext>
            </a:extLst>
          </p:cNvPr>
          <p:cNvGrpSpPr/>
          <p:nvPr userDrawn="1"/>
        </p:nvGrpSpPr>
        <p:grpSpPr>
          <a:xfrm>
            <a:off x="11373268" y="5704797"/>
            <a:ext cx="547261" cy="192360"/>
            <a:chOff x="11152050" y="6202419"/>
            <a:chExt cx="547261" cy="192360"/>
          </a:xfrm>
        </p:grpSpPr>
        <p:sp>
          <p:nvSpPr>
            <p:cNvPr id="277" name="Cross 276">
              <a:extLst>
                <a:ext uri="{FF2B5EF4-FFF2-40B4-BE49-F238E27FC236}">
                  <a16:creationId xmlns:a16="http://schemas.microsoft.com/office/drawing/2014/main" id="{6E2AE4F0-BBDB-D89E-AFA7-EE6554AAA804}"/>
                </a:ext>
              </a:extLst>
            </p:cNvPr>
            <p:cNvSpPr/>
            <p:nvPr/>
          </p:nvSpPr>
          <p:spPr>
            <a:xfrm rot="2700000">
              <a:off x="11152050" y="6217889"/>
              <a:ext cx="146720" cy="146720"/>
            </a:xfrm>
            <a:prstGeom prst="plus">
              <a:avLst>
                <a:gd name="adj" fmla="val 39474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9037BDF1-6987-DFC0-6FA0-297FABB6486C}"/>
                </a:ext>
              </a:extLst>
            </p:cNvPr>
            <p:cNvSpPr txBox="1"/>
            <p:nvPr/>
          </p:nvSpPr>
          <p:spPr>
            <a:xfrm>
              <a:off x="11289679" y="6202419"/>
              <a:ext cx="409632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0">
                  <a:solidFill>
                    <a:schemeClr val="tx2">
                      <a:lumMod val="50000"/>
                    </a:schemeClr>
                  </a:solidFill>
                </a:rPr>
                <a:t>Reset</a:t>
              </a:r>
            </a:p>
          </p:txBody>
        </p:sp>
      </p:grp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12F7B95D-CF7E-B72D-FAD0-97A2D6584B2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0220245" y="5582584"/>
            <a:ext cx="0" cy="583552"/>
          </a:xfrm>
          <a:prstGeom prst="line">
            <a:avLst/>
          </a:prstGeom>
          <a:solidFill>
            <a:srgbClr val="AE168E"/>
          </a:solidFill>
          <a:ln w="12700" cap="sq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9235E093-71E6-1D46-CF2F-5E4D353CBBB6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7702752" y="5582584"/>
            <a:ext cx="0" cy="583552"/>
          </a:xfrm>
          <a:prstGeom prst="line">
            <a:avLst/>
          </a:prstGeom>
          <a:solidFill>
            <a:srgbClr val="AE168E"/>
          </a:solidFill>
          <a:ln w="12700" cap="sq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04" name="TRIGGER: Healthcare">
            <a:extLst>
              <a:ext uri="{FF2B5EF4-FFF2-40B4-BE49-F238E27FC236}">
                <a16:creationId xmlns:a16="http://schemas.microsoft.com/office/drawing/2014/main" id="{7E428E9A-741B-F804-9608-80F6F498D3BF}"/>
              </a:ext>
            </a:extLst>
          </p:cNvPr>
          <p:cNvGrpSpPr/>
          <p:nvPr userDrawn="1"/>
        </p:nvGrpSpPr>
        <p:grpSpPr>
          <a:xfrm>
            <a:off x="9436135" y="5723801"/>
            <a:ext cx="617477" cy="402412"/>
            <a:chOff x="9436135" y="5723801"/>
            <a:chExt cx="617477" cy="402412"/>
          </a:xfrm>
        </p:grpSpPr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2365A8FC-4CBD-5563-B263-DA37E1C6296E}"/>
                </a:ext>
              </a:extLst>
            </p:cNvPr>
            <p:cNvSpPr txBox="1"/>
            <p:nvPr userDrawn="1"/>
          </p:nvSpPr>
          <p:spPr>
            <a:xfrm>
              <a:off x="9436135" y="5926158"/>
              <a:ext cx="61747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/>
                <a:t>Healthcare</a:t>
              </a: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1241FA7F-F1E5-AFFC-176A-549B9EF683EB}"/>
                </a:ext>
              </a:extLst>
            </p:cNvPr>
            <p:cNvSpPr/>
            <p:nvPr userDrawn="1"/>
          </p:nvSpPr>
          <p:spPr bwMode="auto">
            <a:xfrm>
              <a:off x="9523465" y="5723801"/>
              <a:ext cx="502920" cy="201168"/>
            </a:xfrm>
            <a:prstGeom prst="rect">
              <a:avLst/>
            </a:prstGeom>
            <a:solidFill>
              <a:srgbClr val="0E74A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B2CC4C24-7C4D-1008-2A67-2794194C1CAB}"/>
              </a:ext>
            </a:extLst>
          </p:cNvPr>
          <p:cNvSpPr txBox="1"/>
          <p:nvPr userDrawn="1"/>
        </p:nvSpPr>
        <p:spPr>
          <a:xfrm>
            <a:off x="8653316" y="5918591"/>
            <a:ext cx="5501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/>
              <a:t>Microsoft</a:t>
            </a: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743F6C25-2180-3A98-F4A2-6C203728985F}"/>
              </a:ext>
            </a:extLst>
          </p:cNvPr>
          <p:cNvSpPr/>
          <p:nvPr userDrawn="1"/>
        </p:nvSpPr>
        <p:spPr>
          <a:xfrm>
            <a:off x="341439" y="941216"/>
            <a:ext cx="11505049" cy="5746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2FD751CA-F822-D4E3-9C34-6075A7A8C867}"/>
              </a:ext>
            </a:extLst>
          </p:cNvPr>
          <p:cNvSpPr/>
          <p:nvPr userDrawn="1"/>
        </p:nvSpPr>
        <p:spPr bwMode="auto">
          <a:xfrm>
            <a:off x="346418" y="957841"/>
            <a:ext cx="2212848" cy="5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GOVERNANCE AND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AC31C69-B436-3654-A36C-31F56C0DFE8A}"/>
              </a:ext>
            </a:extLst>
          </p:cNvPr>
          <p:cNvSpPr/>
          <p:nvPr userDrawn="1"/>
        </p:nvSpPr>
        <p:spPr bwMode="auto">
          <a:xfrm>
            <a:off x="7269658" y="960806"/>
            <a:ext cx="4569597" cy="54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AUTHENTICATION AND ACCESS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C75A7EEF-B275-3ABB-DDB0-0915F2558D86}"/>
              </a:ext>
            </a:extLst>
          </p:cNvPr>
          <p:cNvSpPr/>
          <p:nvPr userDrawn="1"/>
        </p:nvSpPr>
        <p:spPr bwMode="auto">
          <a:xfrm>
            <a:off x="2645974" y="957841"/>
            <a:ext cx="2282592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6096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IDENTITY MANAGEMENT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83FBFDC5-9A9B-0F46-152E-94D34353994B}"/>
              </a:ext>
            </a:extLst>
          </p:cNvPr>
          <p:cNvSpPr/>
          <p:nvPr userDrawn="1"/>
        </p:nvSpPr>
        <p:spPr bwMode="auto">
          <a:xfrm>
            <a:off x="4984337" y="959384"/>
            <a:ext cx="2273321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AUTHORISATION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F862C78C-E2DF-4EC1-4363-FFBFA9915E88}"/>
              </a:ext>
            </a:extLst>
          </p:cNvPr>
          <p:cNvGrpSpPr/>
          <p:nvPr userDrawn="1"/>
        </p:nvGrpSpPr>
        <p:grpSpPr>
          <a:xfrm>
            <a:off x="2575047" y="939976"/>
            <a:ext cx="4694351" cy="4627741"/>
            <a:chOff x="2575047" y="1508296"/>
            <a:chExt cx="4694351" cy="583552"/>
          </a:xfrm>
        </p:grpSpPr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028DA994-49A9-E04E-D84C-B528B0E43B81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7269398" y="1508296"/>
              <a:ext cx="0" cy="583552"/>
            </a:xfrm>
            <a:prstGeom prst="line">
              <a:avLst/>
            </a:prstGeom>
            <a:solidFill>
              <a:srgbClr val="AE168E"/>
            </a:solidFill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6A7520F6-1165-D7BD-FE3D-64A4860B9E04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4928396" y="1508296"/>
              <a:ext cx="0" cy="583552"/>
            </a:xfrm>
            <a:prstGeom prst="line">
              <a:avLst/>
            </a:prstGeom>
            <a:solidFill>
              <a:srgbClr val="AE168E"/>
            </a:solidFill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F4FEA749-CEFB-79DD-1C54-92F4BD31054E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2575047" y="1508296"/>
              <a:ext cx="0" cy="583552"/>
            </a:xfrm>
            <a:prstGeom prst="line">
              <a:avLst/>
            </a:prstGeom>
            <a:solidFill>
              <a:srgbClr val="AE168E"/>
            </a:solidFill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B8E0407-5304-462F-CC78-1A00399BD3FE}"/>
              </a:ext>
            </a:extLst>
          </p:cNvPr>
          <p:cNvSpPr/>
          <p:nvPr userDrawn="1"/>
        </p:nvSpPr>
        <p:spPr>
          <a:xfrm>
            <a:off x="7372441" y="3462598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hlinkClick r:id="" action="ppaction://noaction"/>
            <a:extLst>
              <a:ext uri="{FF2B5EF4-FFF2-40B4-BE49-F238E27FC236}">
                <a16:creationId xmlns:a16="http://schemas.microsoft.com/office/drawing/2014/main" id="{2A94BC9B-6096-95AD-21F2-E73054FF205F}"/>
              </a:ext>
            </a:extLst>
          </p:cNvPr>
          <p:cNvSpPr/>
          <p:nvPr userDrawn="1"/>
        </p:nvSpPr>
        <p:spPr bwMode="auto">
          <a:xfrm>
            <a:off x="7371029" y="3238484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National systems</a:t>
            </a:r>
          </a:p>
        </p:txBody>
      </p:sp>
      <p:sp>
        <p:nvSpPr>
          <p:cNvPr id="10" name="H - National systems">
            <a:extLst>
              <a:ext uri="{FF2B5EF4-FFF2-40B4-BE49-F238E27FC236}">
                <a16:creationId xmlns:a16="http://schemas.microsoft.com/office/drawing/2014/main" id="{1886675E-7C58-83D2-5BE8-BA19750EA221}"/>
              </a:ext>
            </a:extLst>
          </p:cNvPr>
          <p:cNvSpPr/>
          <p:nvPr userDrawn="1"/>
        </p:nvSpPr>
        <p:spPr>
          <a:xfrm flipH="1">
            <a:off x="9191668" y="3242088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70100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3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3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3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8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19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19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19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20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20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21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21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9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3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4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4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5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5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5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9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6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3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6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6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5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9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3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7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1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2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5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6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7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9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0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3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7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1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1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5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1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2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9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2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1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2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3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7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9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1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2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3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7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9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1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2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73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4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77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8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2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8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8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89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0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9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97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01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0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09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1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39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0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2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43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4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6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4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6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6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8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83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6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87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0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0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0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0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3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5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7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2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8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2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4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0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2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3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4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5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5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9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6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1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3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6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6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1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7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5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7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9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80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1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8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8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9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2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3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4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9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0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7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1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2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3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2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9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3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3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7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3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9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1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42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3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5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46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5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3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5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5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7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5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9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1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62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5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6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7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1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3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7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5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7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7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9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8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3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8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7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9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3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5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9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3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3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5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7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736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7" fill="hold">
                      <p:stCondLst>
                        <p:cond delay="0"/>
                      </p:stCondLst>
                      <p:childTnLst>
                        <p:par>
                          <p:cTn id="738" fill="hold">
                            <p:stCondLst>
                              <p:cond delay="0"/>
                            </p:stCondLst>
                            <p:childTnLst>
                              <p:par>
                                <p:cTn id="7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4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4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49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5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57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6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6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69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7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7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9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6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8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1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9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9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80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0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8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0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1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1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1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23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4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2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8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9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2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43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4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47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8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5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5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5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2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63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4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6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67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0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7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6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0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0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9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7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919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0" fill="hold">
                      <p:stCondLst>
                        <p:cond delay="0"/>
                      </p:stCondLst>
                      <p:childTnLst>
                        <p:par>
                          <p:cTn id="921" fill="hold">
                            <p:stCondLst>
                              <p:cond delay="0"/>
                            </p:stCondLst>
                            <p:childTnLst>
                              <p:par>
                                <p:cTn id="9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3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24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5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7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28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9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1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32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3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3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7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9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4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1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4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6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4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9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1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4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6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7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9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6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6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7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6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9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7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3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7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7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9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8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1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3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8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8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1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9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5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9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9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00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0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7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0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1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1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3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1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9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2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2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7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2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9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1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32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3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5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3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7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9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4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1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3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44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5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7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48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9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5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5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56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7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5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9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1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3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5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6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7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9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6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9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2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4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6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8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1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3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5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9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3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4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9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1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4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5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9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1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3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4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9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1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3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5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4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6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1148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9" fill="hold">
                      <p:stCondLst>
                        <p:cond delay="0"/>
                      </p:stCondLst>
                      <p:childTnLst>
                        <p:par>
                          <p:cTn id="1150" fill="hold">
                            <p:stCondLst>
                              <p:cond delay="0"/>
                            </p:stCondLst>
                            <p:childTnLst>
                              <p:par>
                                <p:cTn id="11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5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5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1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2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65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7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8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6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2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7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8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8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8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8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9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9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0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0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0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1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1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2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4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25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6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2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33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3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4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4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5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5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0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61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4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6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6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73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4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5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7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8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7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0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2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3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5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8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9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9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95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9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8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9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0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0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05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0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8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0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5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7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9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1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2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3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4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9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1331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2" fill="hold">
                      <p:stCondLst>
                        <p:cond delay="0"/>
                      </p:stCondLst>
                      <p:childTnLst>
                        <p:par>
                          <p:cTn id="1333" fill="hold">
                            <p:stCondLst>
                              <p:cond delay="0"/>
                            </p:stCondLst>
                            <p:childTnLst>
                              <p:par>
                                <p:cTn id="1334" presetID="19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5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33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33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8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9" presetID="19" presetClass="emph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341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34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4" presetID="19" presetClass="emph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34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34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8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9" presetID="19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35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352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3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4" presetID="19" presetClass="emph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5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356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357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9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1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3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7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7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7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0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0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1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1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1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2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23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4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27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8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3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2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4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35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6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39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43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5" presetID="1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447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8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51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2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55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5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6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6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69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1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4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9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7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9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2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9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4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11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7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1519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0" fill="hold">
                      <p:stCondLst>
                        <p:cond delay="0"/>
                      </p:stCondLst>
                      <p:childTnLst>
                        <p:par>
                          <p:cTn id="1521" fill="hold">
                            <p:stCondLst>
                              <p:cond delay="0"/>
                            </p:stCondLst>
                            <p:childTnLst>
                              <p:par>
                                <p:cTn id="1522" presetID="19" presetClass="emph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3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87FAC"/>
                                      </p:to>
                                    </p:animClr>
                                    <p:animClr clrSpc="rgb" dir="cw">
                                      <p:cBhvr>
                                        <p:cTn id="1524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7FAC"/>
                                      </p:to>
                                    </p:animClr>
                                    <p:set>
                                      <p:cBhvr>
                                        <p:cTn id="1525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6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7" presetID="3" presetClass="emph" presetSubtype="2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3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3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4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4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5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5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5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6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67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7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75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7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2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3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4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7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8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9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2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4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95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6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99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03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0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1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15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1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2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2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29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1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4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8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4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43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4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4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4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1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3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1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3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4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8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7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4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7FAF"/>
                                      </p:to>
                                    </p:animClr>
                                    <p:set>
                                      <p:cBhvr>
                                        <p:cTn id="1675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7FAF"/>
                                      </p:to>
                                    </p:animClr>
                                    <p:set>
                                      <p:cBhvr>
                                        <p:cTn id="1679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7FAF"/>
                                      </p:to>
                                    </p:animClr>
                                    <p:set>
                                      <p:cBhvr>
                                        <p:cTn id="168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7FAF"/>
                                      </p:to>
                                    </p:animClr>
                                    <p:set>
                                      <p:cBhvr>
                                        <p:cTn id="168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9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9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seq concurrent="1" nextAc="seek">
              <p:cTn id="1703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4" fill="hold">
                      <p:stCondLst>
                        <p:cond delay="0"/>
                      </p:stCondLst>
                      <p:childTnLst>
                        <p:par>
                          <p:cTn id="1705" fill="hold">
                            <p:stCondLst>
                              <p:cond delay="0"/>
                            </p:stCondLst>
                            <p:childTnLst>
                              <p:par>
                                <p:cTn id="17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7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08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1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3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1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7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9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20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1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3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2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5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8"/>
                                      </p:to>
                                    </p:animClr>
                                    <p:set>
                                      <p:cBhvr>
                                        <p:cTn id="172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1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32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3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3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7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9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174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4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5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174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1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175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3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75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9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76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3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76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6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77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3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177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7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9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1780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1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3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178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5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7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178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9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1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8"/>
                                      </p:to>
                                    </p:animClr>
                                    <p:set>
                                      <p:cBhvr>
                                        <p:cTn id="1792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3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17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7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180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180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80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9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1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81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5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2ED"/>
                                      </p:to>
                                    </p:animClr>
                                    <p:set>
                                      <p:cBhvr>
                                        <p:cTn id="181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9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2ED"/>
                                      </p:to>
                                    </p:animClr>
                                    <p:set>
                                      <p:cBhvr>
                                        <p:cTn id="1820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3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2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26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7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28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0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2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6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8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9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0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2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3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5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6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7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8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9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50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52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3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5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56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58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9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60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1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62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64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66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68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70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7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7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7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78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9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188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8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886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7" fill="hold">
                      <p:stCondLst>
                        <p:cond delay="0"/>
                      </p:stCondLst>
                      <p:childTnLst>
                        <p:par>
                          <p:cTn id="1888" fill="hold">
                            <p:stCondLst>
                              <p:cond delay="0"/>
                            </p:stCondLst>
                            <p:childTnLst>
                              <p:par>
                                <p:cTn id="18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89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89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8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89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0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0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11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4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15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6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1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2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2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2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1" presetID="3" presetClass="emph" presetSubtype="2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5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6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9" presetID="3" presetClass="emph" presetSubtype="2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1" presetID="3" presetClass="emph" presetSubtype="2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8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9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1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6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9" presetID="3" presetClass="emph" presetSubtype="2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1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3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5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6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8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9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1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4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6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9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0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81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8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8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9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6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9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01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2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0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09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201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1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2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2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2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33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37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4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4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4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8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49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0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53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205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6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6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7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2071" restart="whenNotActive" fill="hold" evtFilter="cancelBubble" nodeType="interactiveSeq">
                <p:stCondLst>
                  <p:cond evt="onClick" delay="0">
                    <p:tgtEl>
                      <p:spTgt spid="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2" fill="hold">
                      <p:stCondLst>
                        <p:cond delay="0"/>
                      </p:stCondLst>
                      <p:childTnLst>
                        <p:par>
                          <p:cTn id="2073" fill="hold">
                            <p:stCondLst>
                              <p:cond delay="0"/>
                            </p:stCondLst>
                            <p:childTnLst>
                              <p:par>
                                <p:cTn id="20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6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5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8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1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4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7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0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4" fill="hold">
                      <p:stCondLst>
                        <p:cond delay="indefinite"/>
                      </p:stCondLst>
                      <p:childTnLst>
                        <p:par>
                          <p:cTn id="2105" fill="hold">
                            <p:stCondLst>
                              <p:cond delay="0"/>
                            </p:stCondLst>
                            <p:childTnLst>
                              <p:par>
                                <p:cTn id="2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0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3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6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9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5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8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1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"/>
                  </p:tgtEl>
                </p:cond>
              </p:nextCondLst>
            </p:seq>
            <p:seq concurrent="1" nextAc="seek">
              <p:cTn id="2136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7" fill="hold">
                      <p:stCondLst>
                        <p:cond delay="0"/>
                      </p:stCondLst>
                      <p:childTnLst>
                        <p:par>
                          <p:cTn id="2138" fill="hold">
                            <p:stCondLst>
                              <p:cond delay="0"/>
                            </p:stCondLst>
                            <p:childTnLst>
                              <p:par>
                                <p:cTn id="21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0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41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4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45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4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5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53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5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5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8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6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6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6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7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7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7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7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8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8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8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9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9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0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4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05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6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0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13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1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2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2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2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3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3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3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3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0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41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4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4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4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5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53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4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56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5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5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5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4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6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7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7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7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7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7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4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9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9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9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9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9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1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1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1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7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0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3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6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9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2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5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8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</p:childTnLst>
        </p:cTn>
      </p:par>
    </p:tnLst>
    <p:bldLst>
      <p:bldP spid="216" grpId="0" animBg="1"/>
      <p:bldP spid="216" grpId="1" animBg="1"/>
      <p:bldP spid="216" grpId="2" animBg="1"/>
      <p:bldP spid="216" grpId="3" animBg="1"/>
      <p:bldP spid="216" grpId="4" animBg="1"/>
      <p:bldP spid="216" grpId="5" animBg="1"/>
      <p:bldP spid="216" grpId="6" animBg="1"/>
      <p:bldP spid="216" grpId="7" animBg="1"/>
      <p:bldP spid="216" grpId="8" animBg="1"/>
      <p:bldP spid="216" grpId="9" animBg="1"/>
      <p:bldP spid="216" grpId="10" animBg="1"/>
      <p:bldP spid="216" grpId="11" animBg="1"/>
      <p:bldP spid="217" grpId="0" animBg="1"/>
      <p:bldP spid="217" grpId="1" animBg="1"/>
      <p:bldP spid="217" grpId="2" animBg="1"/>
      <p:bldP spid="217" grpId="3" animBg="1"/>
      <p:bldP spid="217" grpId="4" animBg="1"/>
      <p:bldP spid="217" grpId="5" animBg="1"/>
      <p:bldP spid="217" grpId="6" animBg="1"/>
      <p:bldP spid="217" grpId="7" animBg="1"/>
      <p:bldP spid="217" grpId="8" animBg="1"/>
      <p:bldP spid="217" grpId="9" animBg="1"/>
      <p:bldP spid="217" grpId="10" animBg="1"/>
      <p:bldP spid="217" grpId="11" animBg="1"/>
      <p:bldP spid="219" grpId="0" animBg="1"/>
      <p:bldP spid="219" grpId="1" animBg="1"/>
      <p:bldP spid="219" grpId="2" animBg="1"/>
      <p:bldP spid="219" grpId="3" animBg="1"/>
      <p:bldP spid="219" grpId="4" animBg="1"/>
      <p:bldP spid="219" grpId="5" animBg="1"/>
      <p:bldP spid="219" grpId="6" animBg="1"/>
      <p:bldP spid="219" grpId="7" animBg="1"/>
      <p:bldP spid="219" grpId="8" animBg="1"/>
      <p:bldP spid="219" grpId="9" animBg="1"/>
      <p:bldP spid="219" grpId="10" animBg="1"/>
      <p:bldP spid="219" grpId="11" animBg="1"/>
      <p:bldP spid="219" grpId="12" animBg="1"/>
      <p:bldP spid="220" grpId="0" animBg="1"/>
      <p:bldP spid="220" grpId="1" animBg="1"/>
      <p:bldP spid="220" grpId="2" animBg="1"/>
      <p:bldP spid="220" grpId="3" animBg="1"/>
      <p:bldP spid="220" grpId="4" animBg="1"/>
      <p:bldP spid="220" grpId="5" animBg="1"/>
      <p:bldP spid="220" grpId="6" animBg="1"/>
      <p:bldP spid="220" grpId="7" animBg="1"/>
      <p:bldP spid="220" grpId="8" animBg="1"/>
      <p:bldP spid="220" grpId="9" animBg="1"/>
      <p:bldP spid="220" grpId="10" animBg="1"/>
      <p:bldP spid="220" grpId="11" animBg="1"/>
      <p:bldP spid="220" grpId="12" animBg="1"/>
      <p:bldP spid="222" grpId="0" animBg="1"/>
      <p:bldP spid="222" grpId="1" animBg="1"/>
      <p:bldP spid="222" grpId="2" animBg="1"/>
      <p:bldP spid="222" grpId="3" animBg="1"/>
      <p:bldP spid="222" grpId="4" animBg="1"/>
      <p:bldP spid="222" grpId="5" animBg="1"/>
      <p:bldP spid="222" grpId="6" animBg="1"/>
      <p:bldP spid="222" grpId="7" animBg="1"/>
      <p:bldP spid="222" grpId="8" animBg="1"/>
      <p:bldP spid="222" grpId="9" animBg="1"/>
      <p:bldP spid="222" grpId="10" animBg="1"/>
      <p:bldP spid="222" grpId="11" animBg="1"/>
      <p:bldP spid="222" grpId="12" animBg="1"/>
      <p:bldP spid="223" grpId="0" animBg="1"/>
      <p:bldP spid="223" grpId="1" animBg="1"/>
      <p:bldP spid="223" grpId="2" animBg="1"/>
      <p:bldP spid="223" grpId="3" animBg="1"/>
      <p:bldP spid="223" grpId="4" animBg="1"/>
      <p:bldP spid="223" grpId="5" animBg="1"/>
      <p:bldP spid="223" grpId="6" animBg="1"/>
      <p:bldP spid="223" grpId="7" animBg="1"/>
      <p:bldP spid="223" grpId="8" animBg="1"/>
      <p:bldP spid="223" grpId="9" animBg="1"/>
      <p:bldP spid="223" grpId="10" animBg="1"/>
      <p:bldP spid="223" grpId="11" animBg="1"/>
      <p:bldP spid="223" grpId="12" animBg="1"/>
      <p:bldP spid="223" grpId="13" animBg="1"/>
      <p:bldP spid="225" grpId="0" animBg="1"/>
      <p:bldP spid="225" grpId="1" animBg="1"/>
      <p:bldP spid="225" grpId="2" animBg="1"/>
      <p:bldP spid="225" grpId="3" animBg="1"/>
      <p:bldP spid="225" grpId="4" animBg="1"/>
      <p:bldP spid="225" grpId="5" animBg="1"/>
      <p:bldP spid="225" grpId="6" animBg="1"/>
      <p:bldP spid="225" grpId="7" animBg="1"/>
      <p:bldP spid="225" grpId="8" animBg="1"/>
      <p:bldP spid="225" grpId="9" animBg="1"/>
      <p:bldP spid="225" grpId="10" animBg="1"/>
      <p:bldP spid="225" grpId="11" animBg="1"/>
      <p:bldP spid="229" grpId="0" animBg="1"/>
      <p:bldP spid="229" grpId="1" animBg="1"/>
      <p:bldP spid="229" grpId="2" animBg="1"/>
      <p:bldP spid="229" grpId="3" animBg="1"/>
      <p:bldP spid="229" grpId="4" animBg="1"/>
      <p:bldP spid="229" grpId="5" animBg="1"/>
      <p:bldP spid="229" grpId="6" animBg="1"/>
      <p:bldP spid="229" grpId="7" animBg="1"/>
      <p:bldP spid="229" grpId="8" animBg="1"/>
      <p:bldP spid="229" grpId="9" animBg="1"/>
      <p:bldP spid="229" grpId="10" animBg="1"/>
      <p:bldP spid="229" grpId="11" animBg="1"/>
      <p:bldP spid="229" grpId="12" animBg="1"/>
      <p:bldP spid="230" grpId="0" animBg="1"/>
      <p:bldP spid="230" grpId="1" animBg="1"/>
      <p:bldP spid="230" grpId="2" animBg="1"/>
      <p:bldP spid="230" grpId="3" animBg="1"/>
      <p:bldP spid="230" grpId="4" animBg="1"/>
      <p:bldP spid="230" grpId="5" animBg="1"/>
      <p:bldP spid="230" grpId="6" animBg="1"/>
      <p:bldP spid="230" grpId="7" animBg="1"/>
      <p:bldP spid="230" grpId="8" animBg="1"/>
      <p:bldP spid="230" grpId="9" animBg="1"/>
      <p:bldP spid="230" grpId="10" animBg="1"/>
      <p:bldP spid="230" grpId="11" animBg="1"/>
      <p:bldP spid="230" grpId="12" animBg="1"/>
      <p:bldP spid="231" grpId="0" animBg="1"/>
      <p:bldP spid="231" grpId="1" animBg="1"/>
      <p:bldP spid="231" grpId="2" animBg="1"/>
      <p:bldP spid="231" grpId="3" animBg="1"/>
      <p:bldP spid="231" grpId="4" animBg="1"/>
      <p:bldP spid="231" grpId="5" animBg="1"/>
      <p:bldP spid="231" grpId="6" animBg="1"/>
      <p:bldP spid="231" grpId="7" animBg="1"/>
      <p:bldP spid="231" grpId="8" animBg="1"/>
      <p:bldP spid="231" grpId="9" animBg="1"/>
      <p:bldP spid="231" grpId="10" animBg="1"/>
      <p:bldP spid="231" grpId="11" animBg="1"/>
      <p:bldP spid="231" grpId="12" animBg="1"/>
      <p:bldP spid="233" grpId="0" animBg="1"/>
      <p:bldP spid="233" grpId="1" animBg="1"/>
      <p:bldP spid="233" grpId="2" animBg="1"/>
      <p:bldP spid="233" grpId="3" animBg="1"/>
      <p:bldP spid="233" grpId="4" animBg="1"/>
      <p:bldP spid="233" grpId="5" animBg="1"/>
      <p:bldP spid="233" grpId="6" animBg="1"/>
      <p:bldP spid="233" grpId="7" animBg="1"/>
      <p:bldP spid="233" grpId="8" animBg="1"/>
      <p:bldP spid="233" grpId="9" animBg="1"/>
      <p:bldP spid="233" grpId="10" animBg="1"/>
      <p:bldP spid="233" grpId="11" animBg="1"/>
      <p:bldP spid="233" grpId="12" animBg="1"/>
      <p:bldP spid="234" grpId="0" animBg="1"/>
      <p:bldP spid="234" grpId="1" animBg="1"/>
      <p:bldP spid="234" grpId="2" animBg="1"/>
      <p:bldP spid="234" grpId="3" animBg="1"/>
      <p:bldP spid="234" grpId="4" animBg="1"/>
      <p:bldP spid="234" grpId="5" animBg="1"/>
      <p:bldP spid="234" grpId="6" animBg="1"/>
      <p:bldP spid="234" grpId="7" animBg="1"/>
      <p:bldP spid="234" grpId="8" animBg="1"/>
      <p:bldP spid="234" grpId="9" animBg="1"/>
      <p:bldP spid="234" grpId="10" animBg="1"/>
      <p:bldP spid="234" grpId="11" animBg="1"/>
      <p:bldP spid="234" grpId="12" animBg="1"/>
      <p:bldP spid="235" grpId="0" animBg="1"/>
      <p:bldP spid="235" grpId="1" animBg="1"/>
      <p:bldP spid="235" grpId="2" animBg="1"/>
      <p:bldP spid="235" grpId="3" animBg="1"/>
      <p:bldP spid="235" grpId="4" animBg="1"/>
      <p:bldP spid="235" grpId="5" animBg="1"/>
      <p:bldP spid="235" grpId="6" animBg="1"/>
      <p:bldP spid="235" grpId="7" animBg="1"/>
      <p:bldP spid="235" grpId="8" animBg="1"/>
      <p:bldP spid="235" grpId="9" animBg="1"/>
      <p:bldP spid="235" grpId="10" animBg="1"/>
      <p:bldP spid="235" grpId="11" animBg="1"/>
      <p:bldP spid="235" grpId="12" animBg="1"/>
      <p:bldP spid="218" grpId="0" animBg="1"/>
      <p:bldP spid="218" grpId="1" animBg="1"/>
      <p:bldP spid="218" grpId="2" animBg="1"/>
      <p:bldP spid="218" grpId="3" animBg="1"/>
      <p:bldP spid="218" grpId="4" animBg="1"/>
      <p:bldP spid="218" grpId="5" animBg="1"/>
      <p:bldP spid="218" grpId="6" animBg="1"/>
      <p:bldP spid="218" grpId="7" animBg="1"/>
      <p:bldP spid="218" grpId="8" animBg="1"/>
      <p:bldP spid="218" grpId="9" animBg="1"/>
      <p:bldP spid="218" grpId="10" animBg="1"/>
      <p:bldP spid="218" grpId="11" animBg="1"/>
      <p:bldP spid="218" grpId="12" animBg="1"/>
      <p:bldP spid="221" grpId="0" animBg="1"/>
      <p:bldP spid="221" grpId="1" animBg="1"/>
      <p:bldP spid="221" grpId="2" animBg="1"/>
      <p:bldP spid="221" grpId="3" animBg="1"/>
      <p:bldP spid="221" grpId="4" animBg="1"/>
      <p:bldP spid="221" grpId="5" animBg="1"/>
      <p:bldP spid="221" grpId="6" animBg="1"/>
      <p:bldP spid="221" grpId="7" animBg="1"/>
      <p:bldP spid="221" grpId="8" animBg="1"/>
      <p:bldP spid="221" grpId="9" animBg="1"/>
      <p:bldP spid="221" grpId="10" animBg="1"/>
      <p:bldP spid="221" grpId="11" animBg="1"/>
      <p:bldP spid="221" grpId="12" animBg="1"/>
      <p:bldP spid="224" grpId="0" animBg="1"/>
      <p:bldP spid="224" grpId="1" animBg="1"/>
      <p:bldP spid="224" grpId="2" animBg="1"/>
      <p:bldP spid="224" grpId="3" animBg="1"/>
      <p:bldP spid="224" grpId="4" animBg="1"/>
      <p:bldP spid="224" grpId="5" animBg="1"/>
      <p:bldP spid="224" grpId="6" animBg="1"/>
      <p:bldP spid="224" grpId="7" animBg="1"/>
      <p:bldP spid="224" grpId="8" animBg="1"/>
      <p:bldP spid="224" grpId="9" animBg="1"/>
      <p:bldP spid="224" grpId="10" animBg="1"/>
      <p:bldP spid="224" grpId="11" animBg="1"/>
      <p:bldP spid="224" grpId="12" animBg="1"/>
      <p:bldP spid="224" grpId="13" animBg="1"/>
      <p:bldP spid="226" grpId="0" animBg="1"/>
      <p:bldP spid="226" grpId="1" animBg="1"/>
      <p:bldP spid="226" grpId="2" animBg="1"/>
      <p:bldP spid="226" grpId="3" animBg="1"/>
      <p:bldP spid="226" grpId="4" animBg="1"/>
      <p:bldP spid="226" grpId="5" animBg="1"/>
      <p:bldP spid="226" grpId="6" animBg="1"/>
      <p:bldP spid="226" grpId="7" animBg="1"/>
      <p:bldP spid="226" grpId="8" animBg="1"/>
      <p:bldP spid="226" grpId="9" animBg="1"/>
      <p:bldP spid="226" grpId="10" animBg="1"/>
      <p:bldP spid="226" grpId="11" animBg="1"/>
      <p:bldP spid="236" grpId="0" animBg="1"/>
      <p:bldP spid="236" grpId="1" animBg="1"/>
      <p:bldP spid="236" grpId="2" animBg="1"/>
      <p:bldP spid="236" grpId="3" animBg="1"/>
      <p:bldP spid="236" grpId="4" animBg="1"/>
      <p:bldP spid="236" grpId="5" animBg="1"/>
      <p:bldP spid="236" grpId="6" animBg="1"/>
      <p:bldP spid="236" grpId="7" animBg="1"/>
      <p:bldP spid="236" grpId="8" animBg="1"/>
      <p:bldP spid="236" grpId="9" animBg="1"/>
      <p:bldP spid="236" grpId="10" animBg="1"/>
      <p:bldP spid="236" grpId="11" animBg="1"/>
      <p:bldP spid="237" grpId="0" animBg="1"/>
      <p:bldP spid="237" grpId="1" animBg="1"/>
      <p:bldP spid="237" grpId="2" animBg="1"/>
      <p:bldP spid="237" grpId="3" animBg="1"/>
      <p:bldP spid="237" grpId="4" animBg="1"/>
      <p:bldP spid="237" grpId="5" animBg="1"/>
      <p:bldP spid="237" grpId="6" animBg="1"/>
      <p:bldP spid="237" grpId="7" animBg="1"/>
      <p:bldP spid="237" grpId="8" animBg="1"/>
      <p:bldP spid="237" grpId="9" animBg="1"/>
      <p:bldP spid="237" grpId="10" animBg="1"/>
      <p:bldP spid="237" grpId="11" animBg="1"/>
      <p:bldP spid="237" grpId="12" animBg="1"/>
      <p:bldP spid="238" grpId="0" animBg="1"/>
      <p:bldP spid="238" grpId="1" animBg="1"/>
      <p:bldP spid="238" grpId="2" animBg="1"/>
      <p:bldP spid="238" grpId="3" animBg="1"/>
      <p:bldP spid="238" grpId="4" animBg="1"/>
      <p:bldP spid="238" grpId="5" animBg="1"/>
      <p:bldP spid="238" grpId="6" animBg="1"/>
      <p:bldP spid="238" grpId="7" animBg="1"/>
      <p:bldP spid="238" grpId="8" animBg="1"/>
      <p:bldP spid="238" grpId="9" animBg="1"/>
      <p:bldP spid="238" grpId="10" animBg="1"/>
      <p:bldP spid="238" grpId="11" animBg="1"/>
      <p:bldP spid="238" grpId="12" animBg="1"/>
      <p:bldP spid="238" grpId="13" animBg="1"/>
      <p:bldP spid="239" grpId="0" animBg="1"/>
      <p:bldP spid="239" grpId="1" animBg="1"/>
      <p:bldP spid="239" grpId="2" animBg="1"/>
      <p:bldP spid="239" grpId="3" animBg="1"/>
      <p:bldP spid="239" grpId="4" animBg="1"/>
      <p:bldP spid="239" grpId="5" animBg="1"/>
      <p:bldP spid="239" grpId="6" animBg="1"/>
      <p:bldP spid="239" grpId="7" animBg="1"/>
      <p:bldP spid="239" grpId="8" animBg="1"/>
      <p:bldP spid="239" grpId="9" animBg="1"/>
      <p:bldP spid="239" grpId="10" animBg="1"/>
      <p:bldP spid="239" grpId="11" animBg="1"/>
      <p:bldP spid="239" grpId="12" animBg="1"/>
      <p:bldP spid="240" grpId="0" animBg="1"/>
      <p:bldP spid="240" grpId="1" animBg="1"/>
      <p:bldP spid="240" grpId="2" animBg="1"/>
      <p:bldP spid="240" grpId="3" animBg="1"/>
      <p:bldP spid="240" grpId="4" animBg="1"/>
      <p:bldP spid="240" grpId="5" animBg="1"/>
      <p:bldP spid="240" grpId="6" animBg="1"/>
      <p:bldP spid="240" grpId="7" animBg="1"/>
      <p:bldP spid="240" grpId="8" animBg="1"/>
      <p:bldP spid="240" grpId="9" animBg="1"/>
      <p:bldP spid="240" grpId="10" animBg="1"/>
      <p:bldP spid="240" grpId="11" animBg="1"/>
      <p:bldP spid="240" grpId="12" animBg="1"/>
      <p:bldP spid="241" grpId="0" animBg="1"/>
      <p:bldP spid="241" grpId="1" animBg="1"/>
      <p:bldP spid="241" grpId="2" animBg="1"/>
      <p:bldP spid="241" grpId="3" animBg="1"/>
      <p:bldP spid="241" grpId="4" animBg="1"/>
      <p:bldP spid="241" grpId="5" animBg="1"/>
      <p:bldP spid="241" grpId="6" animBg="1"/>
      <p:bldP spid="241" grpId="7" animBg="1"/>
      <p:bldP spid="241" grpId="8" animBg="1"/>
      <p:bldP spid="241" grpId="9" animBg="1"/>
      <p:bldP spid="241" grpId="10" animBg="1"/>
      <p:bldP spid="241" grpId="11" animBg="1"/>
      <p:bldP spid="241" grpId="12" animBg="1"/>
      <p:bldP spid="242" grpId="0" animBg="1"/>
      <p:bldP spid="242" grpId="1" animBg="1"/>
      <p:bldP spid="242" grpId="2" animBg="1"/>
      <p:bldP spid="242" grpId="3" animBg="1"/>
      <p:bldP spid="242" grpId="4" animBg="1"/>
      <p:bldP spid="242" grpId="5" animBg="1"/>
      <p:bldP spid="242" grpId="6" animBg="1"/>
      <p:bldP spid="242" grpId="7" animBg="1"/>
      <p:bldP spid="242" grpId="8" animBg="1"/>
      <p:bldP spid="242" grpId="9" animBg="1"/>
      <p:bldP spid="242" grpId="10" animBg="1"/>
      <p:bldP spid="242" grpId="11" animBg="1"/>
      <p:bldP spid="242" grpId="12" animBg="1"/>
      <p:bldP spid="242" grpId="13" animBg="1"/>
      <p:bldP spid="242" grpId="14" animBg="1"/>
      <p:bldP spid="243" grpId="0" animBg="1"/>
      <p:bldP spid="243" grpId="1" animBg="1"/>
      <p:bldP spid="243" grpId="2" animBg="1"/>
      <p:bldP spid="243" grpId="3" animBg="1"/>
      <p:bldP spid="243" grpId="4" animBg="1"/>
      <p:bldP spid="243" grpId="5" animBg="1"/>
      <p:bldP spid="243" grpId="6" animBg="1"/>
      <p:bldP spid="243" grpId="7" animBg="1"/>
      <p:bldP spid="243" grpId="8" animBg="1"/>
      <p:bldP spid="243" grpId="9" animBg="1"/>
      <p:bldP spid="243" grpId="10" animBg="1"/>
      <p:bldP spid="243" grpId="11" animBg="1"/>
      <p:bldP spid="244" grpId="0" animBg="1"/>
      <p:bldP spid="244" grpId="1" animBg="1"/>
      <p:bldP spid="244" grpId="2" animBg="1"/>
      <p:bldP spid="244" grpId="3" animBg="1"/>
      <p:bldP spid="244" grpId="4" animBg="1"/>
      <p:bldP spid="244" grpId="5" animBg="1"/>
      <p:bldP spid="244" grpId="6" animBg="1"/>
      <p:bldP spid="244" grpId="7" animBg="1"/>
      <p:bldP spid="244" grpId="8" animBg="1"/>
      <p:bldP spid="244" grpId="9" animBg="1"/>
      <p:bldP spid="244" grpId="10" animBg="1"/>
      <p:bldP spid="244" grpId="11" animBg="1"/>
      <p:bldP spid="227" grpId="0" animBg="1"/>
      <p:bldP spid="227" grpId="1" animBg="1"/>
      <p:bldP spid="227" grpId="2" animBg="1"/>
      <p:bldP spid="227" grpId="3" animBg="1"/>
      <p:bldP spid="227" grpId="4" animBg="1"/>
      <p:bldP spid="227" grpId="5" animBg="1"/>
      <p:bldP spid="227" grpId="6" animBg="1"/>
      <p:bldP spid="227" grpId="7" animBg="1"/>
      <p:bldP spid="227" grpId="8" animBg="1"/>
      <p:bldP spid="227" grpId="9" animBg="1"/>
      <p:bldP spid="227" grpId="10" animBg="1"/>
      <p:bldP spid="227" grpId="11" animBg="1"/>
      <p:bldP spid="227" grpId="12" animBg="1"/>
      <p:bldP spid="232" grpId="0" animBg="1"/>
      <p:bldP spid="232" grpId="1" animBg="1"/>
      <p:bldP spid="232" grpId="2" animBg="1"/>
      <p:bldP spid="232" grpId="3" animBg="1"/>
      <p:bldP spid="232" grpId="4" animBg="1"/>
      <p:bldP spid="232" grpId="5" animBg="1"/>
      <p:bldP spid="232" grpId="6" animBg="1"/>
      <p:bldP spid="232" grpId="7" animBg="1"/>
      <p:bldP spid="232" grpId="8" animBg="1"/>
      <p:bldP spid="232" grpId="9" animBg="1"/>
      <p:bldP spid="232" grpId="10" animBg="1"/>
      <p:bldP spid="232" grpId="11" animBg="1"/>
      <p:bldP spid="232" grpId="12" animBg="1"/>
      <p:bldP spid="245" grpId="0" animBg="1"/>
      <p:bldP spid="245" grpId="1" animBg="1"/>
      <p:bldP spid="245" grpId="2" animBg="1"/>
      <p:bldP spid="245" grpId="3" animBg="1"/>
      <p:bldP spid="245" grpId="4" animBg="1"/>
      <p:bldP spid="245" grpId="5" animBg="1"/>
      <p:bldP spid="245" grpId="6" animBg="1"/>
      <p:bldP spid="245" grpId="7" animBg="1"/>
      <p:bldP spid="245" grpId="8" animBg="1"/>
      <p:bldP spid="245" grpId="9" animBg="1"/>
      <p:bldP spid="245" grpId="10" animBg="1"/>
      <p:bldP spid="245" grpId="11" animBg="1"/>
      <p:bldP spid="37" grpId="0" animBg="1"/>
      <p:bldP spid="37" grpId="1" animBg="1"/>
      <p:bldP spid="37" grpId="2" animBg="1"/>
      <p:bldP spid="167" grpId="0" animBg="1"/>
      <p:bldP spid="167" grpId="1" animBg="1"/>
      <p:bldP spid="167" grpId="2" animBg="1"/>
      <p:bldP spid="168" grpId="0" animBg="1"/>
      <p:bldP spid="168" grpId="1" animBg="1"/>
      <p:bldP spid="168" grpId="2" animBg="1"/>
      <p:bldP spid="169" grpId="0" animBg="1"/>
      <p:bldP spid="169" grpId="1" animBg="1"/>
      <p:bldP spid="169" grpId="2" animBg="1"/>
      <p:bldP spid="170" grpId="0" animBg="1"/>
      <p:bldP spid="170" grpId="1" animBg="1"/>
      <p:bldP spid="170" grpId="2" animBg="1"/>
      <p:bldP spid="174" grpId="0" animBg="1"/>
      <p:bldP spid="174" grpId="1" animBg="1"/>
      <p:bldP spid="174" grpId="2" animBg="1"/>
      <p:bldP spid="176" grpId="0" animBg="1"/>
      <p:bldP spid="176" grpId="1" animBg="1"/>
      <p:bldP spid="176" grpId="2" animBg="1"/>
      <p:bldP spid="177" grpId="0" animBg="1"/>
      <p:bldP spid="177" grpId="1" animBg="1"/>
      <p:bldP spid="177" grpId="2" animBg="1"/>
      <p:bldP spid="178" grpId="0" animBg="1"/>
      <p:bldP spid="178" grpId="1" animBg="1"/>
      <p:bldP spid="178" grpId="2" animBg="1"/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4" grpId="9" animBg="1"/>
      <p:bldP spid="4" grpId="10" animBg="1"/>
      <p:bldP spid="4" grpId="11" animBg="1"/>
      <p:bldP spid="4" grpId="12" animBg="1"/>
      <p:bldP spid="10" grpId="0" animBg="1"/>
      <p:bldP spid="10" grpId="1" animBg="1"/>
      <p:bldP spid="10" grpId="2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Title with 4 columns icons, text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 hidden="1">
            <a:extLst>
              <a:ext uri="{FF2B5EF4-FFF2-40B4-BE49-F238E27FC236}">
                <a16:creationId xmlns:a16="http://schemas.microsoft.com/office/drawing/2014/main" id="{269A286B-EC76-B140-9605-3DFE22934448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A960647-095D-804E-ACE7-344D89449E56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6CCAB4D-6D1B-0D44-98C3-AB610013A097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9FC68AA-0445-3045-BDD8-919BAC9EB7BA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7579B19-34B0-624E-BD6C-89DAD4473104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299E496-4DA6-3E4B-8063-72C4D04F2192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F316513-3711-1C49-B8D4-995F08C88B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A41E43-A8A6-9147-91B1-ACB8155C4C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D213746-222E-3C45-94A0-9F06EAD42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FDE0967-D7D2-8B49-B32A-F24A442347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0455F22-C724-234D-BDA0-8ABB247D75E9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B5E6B49-2BC2-314F-83DC-FD31ECC8158B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F431584-15D4-D14C-83DE-CA0CED40F1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B2297CD-0DBE-B348-8F02-B9DF92F9CE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0E91F71-23C3-5E4F-961E-13054B8B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7775934-56CD-E54F-BF1E-E4D5E0FDD3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86C2FF2-7B30-364D-93A7-0B4432B01A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BDDA7B2-1222-9748-9BD4-A2F14D1A1B8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FD87E1E-676F-824C-9E51-C9F44589EB2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AF85F75-3B04-A745-AC85-DA1A48008774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6BE6F854-C2CE-2A44-ACC9-F39F90963A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88335B14-A2CB-E14B-82E5-2A47B1C053A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65547" y="4413448"/>
            <a:ext cx="2362625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642C5D78-CD13-B749-AB71-D5EB9D530F9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34147" y="4413448"/>
            <a:ext cx="2362625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424E8996-CA96-714F-87BA-D9EC4FD4587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02747" y="4413448"/>
            <a:ext cx="2362625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226D4719-1197-FB4C-9C97-966B715029A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71347" y="4413448"/>
            <a:ext cx="2362625" cy="1932562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1E8529D-A923-B747-B778-528E6EF70CBE}"/>
              </a:ext>
            </a:extLst>
          </p:cNvPr>
          <p:cNvSpPr/>
          <p:nvPr userDrawn="1"/>
        </p:nvSpPr>
        <p:spPr>
          <a:xfrm>
            <a:off x="762039" y="1852552"/>
            <a:ext cx="2459212" cy="2459212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Picture Placeholder 11">
            <a:extLst>
              <a:ext uri="{FF2B5EF4-FFF2-40B4-BE49-F238E27FC236}">
                <a16:creationId xmlns:a16="http://schemas.microsoft.com/office/drawing/2014/main" id="{01D61EF0-04E6-AE48-AF07-14810FEA447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8645" y="1936119"/>
            <a:ext cx="2286000" cy="2286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848562A-8423-524C-A041-E4B6544F7C75}"/>
              </a:ext>
            </a:extLst>
          </p:cNvPr>
          <p:cNvSpPr/>
          <p:nvPr userDrawn="1"/>
        </p:nvSpPr>
        <p:spPr>
          <a:xfrm>
            <a:off x="3509606" y="1831809"/>
            <a:ext cx="2459212" cy="2459212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Picture Placeholder 11">
            <a:extLst>
              <a:ext uri="{FF2B5EF4-FFF2-40B4-BE49-F238E27FC236}">
                <a16:creationId xmlns:a16="http://schemas.microsoft.com/office/drawing/2014/main" id="{E585CAF0-AE1A-A445-AE7E-17EB9D29A52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596212" y="1915376"/>
            <a:ext cx="2286000" cy="2286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40C119A-24B9-8443-8AAF-2948020090FE}"/>
              </a:ext>
            </a:extLst>
          </p:cNvPr>
          <p:cNvSpPr/>
          <p:nvPr userDrawn="1"/>
        </p:nvSpPr>
        <p:spPr>
          <a:xfrm>
            <a:off x="6282494" y="1850768"/>
            <a:ext cx="2459212" cy="2459212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99409F0E-05B5-EE49-96CB-79577F2D290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369100" y="1934335"/>
            <a:ext cx="2286000" cy="2286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01EC2FB-4462-164B-A029-82F4CAF78B55}"/>
              </a:ext>
            </a:extLst>
          </p:cNvPr>
          <p:cNvSpPr/>
          <p:nvPr userDrawn="1"/>
        </p:nvSpPr>
        <p:spPr>
          <a:xfrm>
            <a:off x="8996071" y="1852552"/>
            <a:ext cx="2459212" cy="2459212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Picture Placeholder 11">
            <a:extLst>
              <a:ext uri="{FF2B5EF4-FFF2-40B4-BE49-F238E27FC236}">
                <a16:creationId xmlns:a16="http://schemas.microsoft.com/office/drawing/2014/main" id="{6FE49375-233F-804C-B167-915132E73ED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082677" y="1936119"/>
            <a:ext cx="2286000" cy="2286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0535100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Title with text, 4 icons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40">
            <a:extLst>
              <a:ext uri="{FF2B5EF4-FFF2-40B4-BE49-F238E27FC236}">
                <a16:creationId xmlns:a16="http://schemas.microsoft.com/office/drawing/2014/main" id="{CAC32E60-7987-7E4D-8DE4-376AD8ABF4BA}"/>
              </a:ext>
            </a:extLst>
          </p:cNvPr>
          <p:cNvSpPr/>
          <p:nvPr userDrawn="1"/>
        </p:nvSpPr>
        <p:spPr>
          <a:xfrm>
            <a:off x="6397781" y="1861817"/>
            <a:ext cx="2109773" cy="2109773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7B36ED5B-C0D0-934B-B693-A96624AD34E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472812" y="1945384"/>
            <a:ext cx="1961173" cy="1961173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8C01F74-379F-C34D-AB92-6C92F232BEC3}"/>
              </a:ext>
            </a:extLst>
          </p:cNvPr>
          <p:cNvSpPr/>
          <p:nvPr userDrawn="1"/>
        </p:nvSpPr>
        <p:spPr>
          <a:xfrm>
            <a:off x="9051615" y="1873392"/>
            <a:ext cx="2109773" cy="2109773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005E710D-C4A0-8C4A-8738-77EC7279E96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115071" y="1945384"/>
            <a:ext cx="1961173" cy="1961173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E98D307-0C2B-7545-AAD0-749E41AA3AE0}"/>
              </a:ext>
            </a:extLst>
          </p:cNvPr>
          <p:cNvSpPr/>
          <p:nvPr userDrawn="1"/>
        </p:nvSpPr>
        <p:spPr>
          <a:xfrm>
            <a:off x="9051615" y="4390961"/>
            <a:ext cx="2109773" cy="2109773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Picture Placeholder 11">
            <a:extLst>
              <a:ext uri="{FF2B5EF4-FFF2-40B4-BE49-F238E27FC236}">
                <a16:creationId xmlns:a16="http://schemas.microsoft.com/office/drawing/2014/main" id="{5B534592-81DE-C541-8200-AD7C48E9CD7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115071" y="4462953"/>
            <a:ext cx="1961173" cy="1961173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B12F76A-17C8-6A4E-A30F-0ADD76CB99C1}"/>
              </a:ext>
            </a:extLst>
          </p:cNvPr>
          <p:cNvSpPr/>
          <p:nvPr userDrawn="1"/>
        </p:nvSpPr>
        <p:spPr>
          <a:xfrm>
            <a:off x="6403718" y="4390961"/>
            <a:ext cx="2109773" cy="2109773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Picture Placeholder 11">
            <a:extLst>
              <a:ext uri="{FF2B5EF4-FFF2-40B4-BE49-F238E27FC236}">
                <a16:creationId xmlns:a16="http://schemas.microsoft.com/office/drawing/2014/main" id="{760B81A9-21A8-BD4D-883F-430A6AF782E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78749" y="4462953"/>
            <a:ext cx="1961173" cy="1961173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459D98A-C0E2-7B4B-8F27-F6C01347B3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5547" y="1975048"/>
            <a:ext cx="4943590" cy="4371001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D3E3E49-FA6D-5948-9ECA-2C6D558BF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grpSp>
        <p:nvGrpSpPr>
          <p:cNvPr id="21" name="Group 20" hidden="1">
            <a:extLst>
              <a:ext uri="{FF2B5EF4-FFF2-40B4-BE49-F238E27FC236}">
                <a16:creationId xmlns:a16="http://schemas.microsoft.com/office/drawing/2014/main" id="{95144B56-31C6-5344-8385-AAB7B721A886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835AA13-D445-C046-AF6F-6BCD1B49AC6B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C1F4141-CA68-D84D-94CF-9D38A0C4911A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06BE08-1B49-B748-A46B-D18D2BAC1745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38256E7-FA0E-884A-BD6B-27CAC2F8D0FB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717DF5B-25E5-A448-89C7-5C7E12570476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74C99C9-4D6E-D84D-89EF-E921DA4B29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4CC9D2C-2220-6243-88C8-0B1F80F603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263031C-DA64-8D4A-859A-9937B6C332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687429B-F854-2C43-9701-F6251449A7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65495AB-F4C5-9741-AE60-4F018ED2313D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23DD233-EAFE-1A4F-9B4F-47F3B70DF172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8CEE647-62FA-3946-AB7B-6725BBF9F5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B2FBD27-C124-A64F-BDC3-A065371DDE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EFF4D80-E652-6943-9654-50DAAB808D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81BCB4A-EF46-2A46-B870-A648FAA821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98748E8-25CF-C245-ABB4-22B24A8BD0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4BE6C88-79D3-C348-B44F-EF2FBAA14CB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03861FC-BB1A-474F-B780-3550E69478A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0A44191-0098-2C4E-877F-855F8BF16F31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9300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Heading with 3 icons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 txBox="1">
            <a:spLocks noChangeArrowheads="1"/>
          </p:cNvSpPr>
          <p:nvPr userDrawn="1"/>
        </p:nvSpPr>
        <p:spPr bwMode="gray">
          <a:xfrm>
            <a:off x="11137901" y="6599767"/>
            <a:ext cx="1071033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</a:pPr>
            <a:fld id="{B9EFB2EC-CC1E-4637-B968-4C8EA000AE53}" type="slidenum">
              <a:rPr lang="en-US" altLang="en-US" sz="1067">
                <a:solidFill>
                  <a:schemeClr val="tx2"/>
                </a:solidFill>
              </a:rPr>
              <a:pPr algn="r">
                <a:lnSpc>
                  <a:spcPct val="90000"/>
                </a:lnSpc>
                <a:spcBef>
                  <a:spcPct val="50000"/>
                </a:spcBef>
              </a:pPr>
              <a:t>‹Nr.›</a:t>
            </a:fld>
            <a:endParaRPr lang="en-US" altLang="en-US" sz="1067">
              <a:solidFill>
                <a:schemeClr val="tx2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90850" y="4414949"/>
            <a:ext cx="3246473" cy="1677444"/>
          </a:xfrm>
        </p:spPr>
        <p:txBody>
          <a:bodyPr/>
          <a:lstStyle>
            <a:lvl1pPr marL="0" indent="0" algn="ctr" fontAlgn="auto">
              <a:spcAft>
                <a:spcPts val="0"/>
              </a:spcAft>
              <a:buClr>
                <a:schemeClr val="accent1"/>
              </a:buClr>
              <a:buNone/>
              <a:defRPr sz="1200">
                <a:solidFill>
                  <a:schemeClr val="tx1"/>
                </a:solidFill>
              </a:defRPr>
            </a:lvl1pPr>
          </a:lstStyle>
          <a:p>
            <a:pPr marL="0" indent="0" fontAlgn="auto">
              <a:spcAft>
                <a:spcPts val="0"/>
              </a:spcAft>
              <a:buClr>
                <a:schemeClr val="accent1"/>
              </a:buClr>
              <a:buNone/>
            </a:pPr>
            <a:r>
              <a:rPr lang="en-US" sz="2667">
                <a:solidFill>
                  <a:schemeClr val="bg1"/>
                </a:solidFill>
              </a:rPr>
              <a:t>Here is some sample text here.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453864" y="4414949"/>
            <a:ext cx="3246473" cy="1677444"/>
          </a:xfrm>
        </p:spPr>
        <p:txBody>
          <a:bodyPr/>
          <a:lstStyle>
            <a:lvl1pPr marL="0" indent="0" algn="ctr" fontAlgn="auto">
              <a:spcAft>
                <a:spcPts val="0"/>
              </a:spcAft>
              <a:buClr>
                <a:schemeClr val="accent1"/>
              </a:buClr>
              <a:buNone/>
              <a:defRPr sz="1200">
                <a:solidFill>
                  <a:schemeClr val="tx1"/>
                </a:solidFill>
              </a:defRPr>
            </a:lvl1pPr>
          </a:lstStyle>
          <a:p>
            <a:pPr marL="0" indent="0" fontAlgn="auto">
              <a:spcAft>
                <a:spcPts val="0"/>
              </a:spcAft>
              <a:buClr>
                <a:schemeClr val="accent1"/>
              </a:buClr>
              <a:buNone/>
            </a:pPr>
            <a:r>
              <a:rPr lang="en-US" sz="2667">
                <a:solidFill>
                  <a:schemeClr val="bg1"/>
                </a:solidFill>
              </a:rPr>
              <a:t>Here is some sample text here.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1" hasCustomPrompt="1"/>
          </p:nvPr>
        </p:nvSpPr>
        <p:spPr>
          <a:xfrm>
            <a:off x="7716878" y="4414949"/>
            <a:ext cx="3246473" cy="1677444"/>
          </a:xfrm>
        </p:spPr>
        <p:txBody>
          <a:bodyPr/>
          <a:lstStyle>
            <a:lvl1pPr marL="0" indent="0" algn="ctr" fontAlgn="auto">
              <a:spcAft>
                <a:spcPts val="0"/>
              </a:spcAft>
              <a:buClr>
                <a:schemeClr val="accent1"/>
              </a:buClr>
              <a:buNone/>
              <a:defRPr sz="1200">
                <a:solidFill>
                  <a:schemeClr val="tx1"/>
                </a:solidFill>
              </a:defRPr>
            </a:lvl1pPr>
          </a:lstStyle>
          <a:p>
            <a:pPr marL="0" indent="0" fontAlgn="auto">
              <a:spcAft>
                <a:spcPts val="0"/>
              </a:spcAft>
              <a:buClr>
                <a:schemeClr val="accent1"/>
              </a:buClr>
              <a:buNone/>
            </a:pPr>
            <a:r>
              <a:rPr lang="en-US" sz="2667">
                <a:solidFill>
                  <a:schemeClr val="bg1"/>
                </a:solidFill>
              </a:rPr>
              <a:t>Here is some sample text here.</a:t>
            </a:r>
          </a:p>
        </p:txBody>
      </p:sp>
      <p:grpSp>
        <p:nvGrpSpPr>
          <p:cNvPr id="15" name="Group 14" hidden="1">
            <a:extLst>
              <a:ext uri="{FF2B5EF4-FFF2-40B4-BE49-F238E27FC236}">
                <a16:creationId xmlns:a16="http://schemas.microsoft.com/office/drawing/2014/main" id="{0650E566-2B83-1342-A81B-BEC4C8C123F8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1972E3B-C9F7-6746-B79E-6F72A10A7A7A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4960276-7D19-3D45-965A-0443BCFFE157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BD47BF-5D39-8643-84A4-CC89B767FB45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4957257-AD4F-9540-B776-035B89F03749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4AC8E01-0A60-3F45-A891-64FA8E393EFB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5A05CFB-68AD-3A49-93B1-5EF5A7927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61C23BE-F7BE-4D49-88DC-AABC616B59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3097370-A79D-3E41-87A3-4D977834B3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213D31F-E0E0-D94E-ADC5-AFA2EBA8170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C18062C-C55A-034F-8516-CAA6AF2F733E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A9949F6-DAB6-0D45-9102-EE3F33665C13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209EEA0-3F63-9243-BF56-F1599C55E34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FCD3360-277D-FD42-964F-D0C2AD6D26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E7AB5B-50F3-F74A-9988-F6129D299A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37010A3-9058-7547-A217-B06D782421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B1A5F38-6B76-6D44-A885-34E5B0695C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1E36EEA-43B9-4248-9394-2E3CBDB0ED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B0F1740-D4FE-3B4A-91CC-DBDF47BAF3D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448EA9C-6780-DB4F-AC75-160C26572413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E65A7F68-B0E1-9D46-B872-1B2FF9B97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FDB8B6C-29D2-0F4D-8EFE-DB2611B1B1A7}"/>
              </a:ext>
            </a:extLst>
          </p:cNvPr>
          <p:cNvSpPr/>
          <p:nvPr userDrawn="1"/>
        </p:nvSpPr>
        <p:spPr>
          <a:xfrm>
            <a:off x="1595339" y="1852552"/>
            <a:ext cx="2459212" cy="2459212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CD55FB9-B5B2-E54E-88AB-786595E9ED55}"/>
              </a:ext>
            </a:extLst>
          </p:cNvPr>
          <p:cNvSpPr/>
          <p:nvPr userDrawn="1"/>
        </p:nvSpPr>
        <p:spPr>
          <a:xfrm>
            <a:off x="4858366" y="1852552"/>
            <a:ext cx="2459212" cy="2459212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F11D04A-3797-F94F-8480-CB8CE6976F37}"/>
              </a:ext>
            </a:extLst>
          </p:cNvPr>
          <p:cNvSpPr/>
          <p:nvPr userDrawn="1"/>
        </p:nvSpPr>
        <p:spPr>
          <a:xfrm>
            <a:off x="8094357" y="1852552"/>
            <a:ext cx="2459212" cy="2459212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78F8EC13-93EF-B945-B6ED-2A0AA1AD912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81945" y="1936119"/>
            <a:ext cx="2286000" cy="2286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A1A9DB7A-00C9-7042-A497-CCC40FBB67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31508" y="1936119"/>
            <a:ext cx="2286000" cy="2286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  <p:sp>
        <p:nvSpPr>
          <p:cNvPr id="43" name="Picture Placeholder 11">
            <a:extLst>
              <a:ext uri="{FF2B5EF4-FFF2-40B4-BE49-F238E27FC236}">
                <a16:creationId xmlns:a16="http://schemas.microsoft.com/office/drawing/2014/main" id="{1837DA06-5C5A-D14C-83CA-13D779DD297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77285" y="1936119"/>
            <a:ext cx="2286000" cy="2286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2419341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1_Title / 5 x 2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ECE88F1-22AE-8049-AD7E-FA750D6B91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8646" y="1986689"/>
            <a:ext cx="1923182" cy="2051099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2540C66B-1724-AB45-827C-E49DC2643F6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937146" y="1986689"/>
            <a:ext cx="1930351" cy="2051099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2493828-1F44-0747-8BA4-C724AA70BC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19759" y="1986689"/>
            <a:ext cx="1930350" cy="2051099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021A564D-9C59-344B-91D4-895B8B553E1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08487" y="1986689"/>
            <a:ext cx="1930351" cy="2051099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EE5D7D0F-5526-7542-B720-AB8AFF6737E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491101" y="1986689"/>
            <a:ext cx="1935352" cy="2051099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7927DB30-AE52-A94D-8A7F-E0AEA5CEFA1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58646" y="4290051"/>
            <a:ext cx="1923182" cy="2051099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59C734AC-E1B9-A84E-8234-D69DE421ECE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937146" y="4290051"/>
            <a:ext cx="1930351" cy="2051099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33F622D3-6D1A-6241-91C5-0C2F82DB586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119759" y="4290051"/>
            <a:ext cx="1930350" cy="2051099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5B649EE8-5E3A-C144-843C-E11C8A5B211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308487" y="4290051"/>
            <a:ext cx="1930351" cy="2051099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4ED44DD8-6745-794B-9C49-5A49A677221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491101" y="4290051"/>
            <a:ext cx="1935352" cy="2051099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2" name="Group 21" hidden="1">
            <a:extLst>
              <a:ext uri="{FF2B5EF4-FFF2-40B4-BE49-F238E27FC236}">
                <a16:creationId xmlns:a16="http://schemas.microsoft.com/office/drawing/2014/main" id="{E69D3C11-378B-A94B-8C53-89001538D819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C19CD74-E2FC-B743-9927-63CCFC1416DA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566E685-B25A-5C47-9019-3F573A177F93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37DE56-376C-0740-8CC6-49069A0CCC6E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62A3417-3942-3648-AE78-335286F1634F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EA7F0CD-DF71-3946-B233-069F91E0BD72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0961D3C-AEA9-F341-8118-14ED4B7EA5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3098580-A754-5F4E-80B4-DBC94DD121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D2D54FD-9CAA-524A-9E70-572C190622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8B668C2-CF40-934D-B9A7-7E4B9261D4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79338C2-428F-C34F-A3BD-7E73A24A11E2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ACD10EE-4904-2946-A294-899A7FFE4025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BF6E9A8-98E1-944E-993D-EF63BE6096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4CAD820-BEBA-5641-BAC4-5733C4AEED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57B9404-BF1C-4346-8EB2-27777BCDB1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DEF60FD-634D-9C4B-8D6A-CF500B73ED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9AF20C0-9A50-474E-AF03-23B94085E3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495F7EF-4DE8-0243-BE1A-41D367BA5BF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211C946-6E5F-8943-A23C-ABBC29E23C8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FF11566-9F29-8447-AE59-912577D59B18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itle 1">
            <a:extLst>
              <a:ext uri="{FF2B5EF4-FFF2-40B4-BE49-F238E27FC236}">
                <a16:creationId xmlns:a16="http://schemas.microsoft.com/office/drawing/2014/main" id="{0802BFF8-A9A3-774E-8DC6-70F517325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40475205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2_Title / 5 x 2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 hidden="1">
            <a:extLst>
              <a:ext uri="{FF2B5EF4-FFF2-40B4-BE49-F238E27FC236}">
                <a16:creationId xmlns:a16="http://schemas.microsoft.com/office/drawing/2014/main" id="{E69D3C11-378B-A94B-8C53-89001538D819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C19CD74-E2FC-B743-9927-63CCFC1416DA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566E685-B25A-5C47-9019-3F573A177F93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37DE56-376C-0740-8CC6-49069A0CCC6E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62A3417-3942-3648-AE78-335286F1634F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EA7F0CD-DF71-3946-B233-069F91E0BD72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0961D3C-AEA9-F341-8118-14ED4B7EA5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3098580-A754-5F4E-80B4-DBC94DD121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D2D54FD-9CAA-524A-9E70-572C190622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8B668C2-CF40-934D-B9A7-7E4B9261D4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79338C2-428F-C34F-A3BD-7E73A24A11E2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ACD10EE-4904-2946-A294-899A7FFE4025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BF6E9A8-98E1-944E-993D-EF63BE6096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4CAD820-BEBA-5641-BAC4-5733C4AEED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57B9404-BF1C-4346-8EB2-27777BCDB1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DEF60FD-634D-9C4B-8D6A-CF500B73ED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9AF20C0-9A50-474E-AF03-23B94085E3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495F7EF-4DE8-0243-BE1A-41D367BA5BF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211C946-6E5F-8943-A23C-ABBC29E23C8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FF11566-9F29-8447-AE59-912577D59B18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itle 1">
            <a:extLst>
              <a:ext uri="{FF2B5EF4-FFF2-40B4-BE49-F238E27FC236}">
                <a16:creationId xmlns:a16="http://schemas.microsoft.com/office/drawing/2014/main" id="{0802BFF8-A9A3-774E-8DC6-70F517325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49" name="Picture Placeholder 10">
            <a:extLst>
              <a:ext uri="{FF2B5EF4-FFF2-40B4-BE49-F238E27FC236}">
                <a16:creationId xmlns:a16="http://schemas.microsoft.com/office/drawing/2014/main" id="{0BF9D6F2-F5C8-C040-9105-E2429956D77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65545" y="1983623"/>
            <a:ext cx="2365577" cy="1985483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10">
            <a:extLst>
              <a:ext uri="{FF2B5EF4-FFF2-40B4-BE49-F238E27FC236}">
                <a16:creationId xmlns:a16="http://schemas.microsoft.com/office/drawing/2014/main" id="{59122C00-28E1-DE4F-B5FB-EADA1DC7590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34615" y="1983623"/>
            <a:ext cx="2361614" cy="1985483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Picture Placeholder 10">
            <a:extLst>
              <a:ext uri="{FF2B5EF4-FFF2-40B4-BE49-F238E27FC236}">
                <a16:creationId xmlns:a16="http://schemas.microsoft.com/office/drawing/2014/main" id="{50C8837F-10E6-294D-B505-701E7AA437B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99563" y="1983623"/>
            <a:ext cx="2366757" cy="1985483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Picture Placeholder 10">
            <a:extLst>
              <a:ext uri="{FF2B5EF4-FFF2-40B4-BE49-F238E27FC236}">
                <a16:creationId xmlns:a16="http://schemas.microsoft.com/office/drawing/2014/main" id="{9F1C3D9C-837E-004B-B864-DB2F70C9634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69859" y="1983623"/>
            <a:ext cx="2366757" cy="1985483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10">
            <a:extLst>
              <a:ext uri="{FF2B5EF4-FFF2-40B4-BE49-F238E27FC236}">
                <a16:creationId xmlns:a16="http://schemas.microsoft.com/office/drawing/2014/main" id="{DDD85173-FFAE-4049-B7A4-33E313E665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65545" y="4372604"/>
            <a:ext cx="2365577" cy="1969771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Picture Placeholder 10">
            <a:extLst>
              <a:ext uri="{FF2B5EF4-FFF2-40B4-BE49-F238E27FC236}">
                <a16:creationId xmlns:a16="http://schemas.microsoft.com/office/drawing/2014/main" id="{4381A8AC-5CB6-6A41-B073-86211A04968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534615" y="4372604"/>
            <a:ext cx="2361614" cy="1969771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FEEC286A-A5EC-FB44-8AD0-402C120D08E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99563" y="4372604"/>
            <a:ext cx="2366757" cy="1969771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AE37B548-141A-1C45-990D-FD9377827A9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69859" y="4372604"/>
            <a:ext cx="2366757" cy="1969771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66610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Title and 3 images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BCD483E-A68B-164B-85F3-B1DCE7F673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11716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3C93CA34-2370-ED4F-8B9B-45825F7326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02225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1">
            <a:extLst>
              <a:ext uri="{FF2B5EF4-FFF2-40B4-BE49-F238E27FC236}">
                <a16:creationId xmlns:a16="http://schemas.microsoft.com/office/drawing/2014/main" id="{631A1589-E58A-3C48-AD55-3FA193EE57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92734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F20F69C-446E-C540-988A-03CFE23EDE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11715" y="4533248"/>
            <a:ext cx="1987551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1BD7AD8-B60E-C54A-A10C-8B0B84D6E9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02225" y="453324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3E1AF1E-7CFF-364D-85AE-034550C536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92733" y="453324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036F5615-947D-5943-AD2C-46F8EDE2BC9F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26786C-C483-6848-B4D3-6A3EEC2F8EB3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60D22BB-534E-8347-AED9-4795536CAF9A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B193B40-5CB0-C94A-8A8C-E976CFC56465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E0A7DB7-7CBD-884C-BD85-CD6E71342C8A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B3B3EB1-70C2-FC4C-856D-9C1BA6EDCAA1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DA326A0-873B-8B43-A26B-C33280C4AEA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92B23D-75DC-E34D-B81D-BF5D6F27F5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E7C162A-6A21-F44E-A1AD-7440080BF3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48BD3F5-997D-CA45-9DD0-81C7485BEA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6C83351-726E-9241-A6BC-1DCA0D02577C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5FD041F-0867-C64F-B971-D6B7BBA43B0E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AE26F4D-BA99-5849-A369-63C6BE549D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D835AFF-FDCA-3C46-B191-09A1990B4F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14251AD-AD93-9F40-ADFF-1B4B5D8A5A8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A15B358-9169-AF44-8A34-C4AA7C75BD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650B177-0D99-BA44-A922-0C9ED857AC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A539D22-6824-9546-84F8-BD64E5EB1C6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366629E-0F7C-0044-9573-792DAEFD1A0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FC8CB68-A4C2-6D48-90EF-54427E1B908B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7BA04793-A342-F045-AEF1-C4A5F1480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14675673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Title and 3 images with text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BCD483E-A68B-164B-85F3-B1DCE7F673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11716" y="1985533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3C93CA34-2370-ED4F-8B9B-45825F7326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02225" y="1985533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1">
            <a:extLst>
              <a:ext uri="{FF2B5EF4-FFF2-40B4-BE49-F238E27FC236}">
                <a16:creationId xmlns:a16="http://schemas.microsoft.com/office/drawing/2014/main" id="{631A1589-E58A-3C48-AD55-3FA193EE57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92734" y="1985533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F20F69C-446E-C540-988A-03CFE23EDE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11715" y="4048631"/>
            <a:ext cx="1987551" cy="490573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Label for tile here Label for tile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1BD7AD8-B60E-C54A-A10C-8B0B84D6E9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02225" y="4048631"/>
            <a:ext cx="1987551" cy="490573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Label for tile here Label for tile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3E1AF1E-7CFF-364D-85AE-034550C536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92733" y="4048631"/>
            <a:ext cx="1987551" cy="490573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Label for tile here Label for tile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8DCAE6F-2606-EC4C-BA2A-948D6A9EF1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11715" y="4688338"/>
            <a:ext cx="1987551" cy="118834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053A35F-033F-2345-A75C-17D69AE0452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02225" y="4688338"/>
            <a:ext cx="1987551" cy="118834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A57A79C3-3589-F84A-B6B5-AD09B7E91B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92733" y="4688338"/>
            <a:ext cx="1987551" cy="118834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grpSp>
        <p:nvGrpSpPr>
          <p:cNvPr id="12" name="Group 11" hidden="1">
            <a:extLst>
              <a:ext uri="{FF2B5EF4-FFF2-40B4-BE49-F238E27FC236}">
                <a16:creationId xmlns:a16="http://schemas.microsoft.com/office/drawing/2014/main" id="{ABD00327-6C6C-8044-90D8-3A87435020B9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4FE67BF-B465-804F-8855-CDF394D9EFEC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1034301-13A1-3742-AE2F-7F87AEA548BA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FC4419F-FDF8-0A4A-A681-B6DD940FC207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B08B037-850B-9F48-8EBD-3739D3C855F7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8C8AB00-1DCD-2147-A217-863A5C12C290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9900B3A-0B37-4745-AB90-4298BD11F8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8A41AA2-B325-7D4C-94A5-DE495D4154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BF51C8D-4205-8441-A89A-DD389AE8FB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3516E0B-2246-BC4D-9684-159205F372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41EDF08-8DA5-374B-B972-2183C64347D4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F78BE1A-3EAE-9C43-99C5-F8393DAEFABD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35653B5-DA85-A144-96CF-6BDDB70384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0DA115F-EE29-6744-9BB1-B2BB101E6C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45E1120-793B-A344-921D-6D14877CB5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F8F9969-F1B2-4047-ADA6-E26391C6FB8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10CB09C-41B7-A34F-B56B-0542E7DACA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8102045-788F-AF48-B31D-62A04F31B0F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C32DD71-07CF-A14B-BD9E-5CC8CB1A086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B4429F1-B9EA-2B42-9DCA-93188852016B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BA86274E-AE1D-EC41-B98E-F9C20ABA4B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23677415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Title and 4 images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BCD483E-A68B-164B-85F3-B1DCE7F673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17941" y="1787482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3C93CA34-2370-ED4F-8B9B-45825F7326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08450" y="1787482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1">
            <a:extLst>
              <a:ext uri="{FF2B5EF4-FFF2-40B4-BE49-F238E27FC236}">
                <a16:creationId xmlns:a16="http://schemas.microsoft.com/office/drawing/2014/main" id="{631A1589-E58A-3C48-AD55-3FA193EE57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8959" y="1787482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21">
            <a:extLst>
              <a:ext uri="{FF2B5EF4-FFF2-40B4-BE49-F238E27FC236}">
                <a16:creationId xmlns:a16="http://schemas.microsoft.com/office/drawing/2014/main" id="{E0C077F6-B4FF-C14E-BA23-F7E79A4B5E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89468" y="1787482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F20F69C-446E-C540-988A-03CFE23EDE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17940" y="3850580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icon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1BD7AD8-B60E-C54A-A10C-8B0B84D6E9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08450" y="3850580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icon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3E1AF1E-7CFF-364D-85AE-034550C536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98958" y="3850580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icon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92CB02-54F1-5841-B84D-404F87A63E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89467" y="3850580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icon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4C1FB-97EC-4241-A115-65324DC0D4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2096" y="4883361"/>
            <a:ext cx="10674976" cy="354585"/>
          </a:xfrm>
        </p:spPr>
        <p:txBody>
          <a:bodyPr>
            <a:noAutofit/>
          </a:bodyPr>
          <a:lstStyle>
            <a:lvl1pPr marL="0" indent="0">
              <a:buNone/>
              <a:defRPr sz="2100" b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Descriptive heading here     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FE9E5BE-9482-1643-B463-00D0093847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096" y="5334298"/>
            <a:ext cx="10674976" cy="923186"/>
          </a:xfrm>
        </p:spPr>
        <p:txBody>
          <a:bodyPr numCol="3" spcCol="365760">
            <a:noAutofit/>
          </a:bodyPr>
          <a:lstStyle>
            <a:lvl1pPr marL="230188" indent="-230188">
              <a:buFont typeface="Arial" panose="020B0604020202020204" pitchFamily="34" charset="0"/>
              <a:buChar char="•"/>
              <a:tabLst/>
              <a:defRPr sz="1200" b="0">
                <a:latin typeface="Arial" charset="0"/>
                <a:ea typeface="Arial" charset="0"/>
                <a:cs typeface="Arial" charset="0"/>
              </a:defRPr>
            </a:lvl1pPr>
            <a:lvl2pPr marL="460375" indent="-230188">
              <a:buFont typeface="Arial" panose="020B0604020202020204" pitchFamily="34" charset="0"/>
              <a:buChar char="•"/>
              <a:tabLst/>
              <a:defRPr sz="1600"/>
            </a:lvl2pPr>
            <a:lvl3pPr marL="690563" indent="-230188">
              <a:buFont typeface="Arial" panose="020B0604020202020204" pitchFamily="34" charset="0"/>
              <a:buChar char="•"/>
              <a:tabLst/>
              <a:defRPr sz="12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Descriptive text in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Three columns of information</a:t>
            </a:r>
          </a:p>
          <a:p>
            <a:pPr lvl="2"/>
            <a:endParaRPr lang="en-US"/>
          </a:p>
          <a:p>
            <a:pPr lvl="2"/>
            <a:endParaRPr lang="en-US"/>
          </a:p>
          <a:p>
            <a:pPr lvl="0"/>
            <a:r>
              <a:rPr lang="en-US"/>
              <a:t>Can go here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7A5BF71-F724-164A-BD38-0B21CE07477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17940" y="4228767"/>
            <a:ext cx="8559078" cy="308302"/>
          </a:xfr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Optional label here (delete if not needed)</a:t>
            </a:r>
          </a:p>
        </p:txBody>
      </p:sp>
      <p:grpSp>
        <p:nvGrpSpPr>
          <p:cNvPr id="19" name="Group 18" hidden="1">
            <a:extLst>
              <a:ext uri="{FF2B5EF4-FFF2-40B4-BE49-F238E27FC236}">
                <a16:creationId xmlns:a16="http://schemas.microsoft.com/office/drawing/2014/main" id="{B7548D58-6051-654E-9572-3491924063FF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C09EAEA-1923-9E4C-82CE-1C8EA63353AD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430408E-B2D8-714D-A435-602BCEA011D7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0390DB5-BF84-CA47-A4E9-869CAA14C6CE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A40707F-721D-5349-B21C-77AF2E97123B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1DA11CF-2BAE-9F4E-A92B-D63D990730D9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269C96F-EBB6-404D-86E2-0CD02AF79B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500A22F-088E-4C49-A1EE-742260FC79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DBC3C89-E01D-FC4A-BDD0-D192E0CA46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224EEAD-6638-AE45-A802-53BCD1A655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8EE66B3-9174-0849-A138-09D5190C9BFD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C88643E-20D8-464D-8FC9-8C0DD7D4897E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4A312BC-1E24-4C40-8639-1DECBBE4134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4CD4D42-B525-624F-90AB-2A5F02AB85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324BD13-6BAA-DD47-8279-CF38CE9816C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FAA84FF-20A6-A54E-B67E-1CA5515B513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0BC315B-F30E-F543-9AB9-2C3E3E421F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C6E4634-68B8-6E4C-8637-4DD932195C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69D8A78-D234-4944-9419-6E7B9BA991C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2BC5454-4554-E748-8D48-096FBD4B12C4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41199611-A857-AB4F-BF14-C4542258FE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19144747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Title and 5 images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BCD483E-A68B-164B-85F3-B1DCE7F673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8265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3C93CA34-2370-ED4F-8B9B-45825F7326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48774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1">
            <a:extLst>
              <a:ext uri="{FF2B5EF4-FFF2-40B4-BE49-F238E27FC236}">
                <a16:creationId xmlns:a16="http://schemas.microsoft.com/office/drawing/2014/main" id="{631A1589-E58A-3C48-AD55-3FA193EE57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9283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21">
            <a:extLst>
              <a:ext uri="{FF2B5EF4-FFF2-40B4-BE49-F238E27FC236}">
                <a16:creationId xmlns:a16="http://schemas.microsoft.com/office/drawing/2014/main" id="{E0C077F6-B4FF-C14E-BA23-F7E79A4B5E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29792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21">
            <a:extLst>
              <a:ext uri="{FF2B5EF4-FFF2-40B4-BE49-F238E27FC236}">
                <a16:creationId xmlns:a16="http://schemas.microsoft.com/office/drawing/2014/main" id="{0DC60EDA-CEF1-A64A-8C2D-D6C90AF053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27210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F20F69C-446E-C540-988A-03CFE23EDE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8264" y="4533248"/>
            <a:ext cx="1987551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1BD7AD8-B60E-C54A-A10C-8B0B84D6E9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48774" y="453324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3E1AF1E-7CFF-364D-85AE-034550C536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9282" y="453324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92CB02-54F1-5841-B84D-404F87A63E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29791" y="453324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C947E26-76DB-6149-8346-C4CA4467C6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27210" y="453324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grpSp>
        <p:nvGrpSpPr>
          <p:cNvPr id="18" name="Group 17" hidden="1">
            <a:extLst>
              <a:ext uri="{FF2B5EF4-FFF2-40B4-BE49-F238E27FC236}">
                <a16:creationId xmlns:a16="http://schemas.microsoft.com/office/drawing/2014/main" id="{39EC17C2-AAFC-7A4D-8DFB-400A896B0FEE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68C114E-0894-094D-8DF6-2FBF9517E486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30B780D-2BC7-AE4F-963D-B50999B743AA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2D128E1-9DCF-AC45-97FA-AFC13AD1A16D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0A7D9B9-A640-5B47-AD6D-89D981F1188A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F0FA919-7C99-154F-9195-50921B91E1CC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AEF1B1A-22E8-A442-A13D-D88E5F9B866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5A29DA8-FA40-334E-BA54-B70A64D0CE4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FB8468C-22D9-824F-91E1-28ED19BA08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7B94EF8-423D-1246-BBA5-754B2E8450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2BCC1C4-61A1-414A-BA10-02189288F5C3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4C1C568-ECDB-4E41-9C95-AF4492D63B1D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0425D2E-A846-1046-99F5-1C2D3EBAA54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AA32831-F05E-9F45-AD07-643722BBE4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1F1AD7D-5BFE-044C-B03E-CBFA450A58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CEC1286-19A9-664C-8F61-2EE61C6C157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EC088A4-1C46-A740-B01B-1976B6BC23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6846F00-C6C9-6049-B739-1BB37D3BBB0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472559D-0E9D-6C47-B9C5-118A5D1905B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A999C07-3E95-3541-A390-C91EC06A89CF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BC2BADAD-539F-0B49-9548-22ACB4F60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7927331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Title and 5 images 2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BCD483E-A68B-164B-85F3-B1DCE7F673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8265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3C93CA34-2370-ED4F-8B9B-45825F7326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48774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1">
            <a:extLst>
              <a:ext uri="{FF2B5EF4-FFF2-40B4-BE49-F238E27FC236}">
                <a16:creationId xmlns:a16="http://schemas.microsoft.com/office/drawing/2014/main" id="{631A1589-E58A-3C48-AD55-3FA193EE57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9283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21">
            <a:extLst>
              <a:ext uri="{FF2B5EF4-FFF2-40B4-BE49-F238E27FC236}">
                <a16:creationId xmlns:a16="http://schemas.microsoft.com/office/drawing/2014/main" id="{E0C077F6-B4FF-C14E-BA23-F7E79A4B5E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29792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21">
            <a:extLst>
              <a:ext uri="{FF2B5EF4-FFF2-40B4-BE49-F238E27FC236}">
                <a16:creationId xmlns:a16="http://schemas.microsoft.com/office/drawing/2014/main" id="{0DC60EDA-CEF1-A64A-8C2D-D6C90AF053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27210" y="247015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F20F69C-446E-C540-988A-03CFE23EDE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8264" y="4533248"/>
            <a:ext cx="1987551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1BD7AD8-B60E-C54A-A10C-8B0B84D6E9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48774" y="453324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3E1AF1E-7CFF-364D-85AE-034550C536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9282" y="453324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92CB02-54F1-5841-B84D-404F87A63E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29791" y="453324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C947E26-76DB-6149-8346-C4CA4467C6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27210" y="453324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grpSp>
        <p:nvGrpSpPr>
          <p:cNvPr id="18" name="Group 17" hidden="1">
            <a:extLst>
              <a:ext uri="{FF2B5EF4-FFF2-40B4-BE49-F238E27FC236}">
                <a16:creationId xmlns:a16="http://schemas.microsoft.com/office/drawing/2014/main" id="{196F1E00-C0F5-344D-B418-8D7009E03185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AAD56E2-4CE1-F148-988D-F982886CC9EB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321AF77-C52F-8F4F-8236-F0C23A4369E5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73ACDAD-EE1B-3043-A9FC-75A88BC1EE12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D39E501-4E82-0648-A0A1-B822276E82C7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0D3B1E4-7749-394C-9A71-DDE5C0A4AEA2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2F05FAB-AEB8-4245-B962-DD4BBBCF22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DCA0184-F266-A549-9DC4-AD3743163A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4F4818A-89AF-FC45-BBB8-429E1F43FCB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26FE24F-0A65-9940-8EE5-720D51A6144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8E318E5-0C00-3E4E-AB62-3A75451DD62D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1388B71-B13B-554A-BF7D-ED749E9585EB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E6A66B5-F94F-1641-9868-A9264105AC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BEBCE09-D71B-A24B-B8B5-A5FF5C6B71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7880ECC-4C97-374E-8ACE-7F4A269391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2AB6C8E-3288-3942-89F5-6459F2DF4D2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1D131C1-6938-3A47-AD48-954B3FA23D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1E865E-397C-2144-81F3-259A98945CC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C090058-A9D6-4446-9154-20E39B5B9E4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7C7085A-CB23-604E-B590-24B017D32672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854636E1-1A4F-5648-B62E-66F8F54DA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2522820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-digital-identity-framewo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8944A63-1CD2-F5B0-6F74-783B6D5F7A06}"/>
              </a:ext>
            </a:extLst>
          </p:cNvPr>
          <p:cNvSpPr/>
          <p:nvPr userDrawn="1"/>
        </p:nvSpPr>
        <p:spPr>
          <a:xfrm>
            <a:off x="-22902" y="-1875"/>
            <a:ext cx="12237805" cy="6861750"/>
          </a:xfrm>
          <a:prstGeom prst="rect">
            <a:avLst/>
          </a:prstGeom>
          <a:solidFill>
            <a:srgbClr val="EB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6CAACBA2-3651-51ED-2878-0A9818920C83}"/>
              </a:ext>
            </a:extLst>
          </p:cNvPr>
          <p:cNvSpPr/>
          <p:nvPr userDrawn="1"/>
        </p:nvSpPr>
        <p:spPr>
          <a:xfrm>
            <a:off x="343480" y="2080163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id="{48174773-A466-BC3C-9A3E-D5F0B07EA5F4}"/>
              </a:ext>
            </a:extLst>
          </p:cNvPr>
          <p:cNvSpPr/>
          <p:nvPr userDrawn="1"/>
        </p:nvSpPr>
        <p:spPr>
          <a:xfrm>
            <a:off x="2688880" y="2080163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ounded Rectangle 128">
            <a:extLst>
              <a:ext uri="{FF2B5EF4-FFF2-40B4-BE49-F238E27FC236}">
                <a16:creationId xmlns:a16="http://schemas.microsoft.com/office/drawing/2014/main" id="{CB154F38-4287-5D27-E208-2AD55CBDE478}"/>
              </a:ext>
            </a:extLst>
          </p:cNvPr>
          <p:cNvSpPr/>
          <p:nvPr userDrawn="1"/>
        </p:nvSpPr>
        <p:spPr>
          <a:xfrm>
            <a:off x="5031301" y="2086889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2AE7F78B-51FF-4785-5A70-A7DDE46258AE}"/>
              </a:ext>
            </a:extLst>
          </p:cNvPr>
          <p:cNvSpPr/>
          <p:nvPr userDrawn="1"/>
        </p:nvSpPr>
        <p:spPr>
          <a:xfrm>
            <a:off x="7372873" y="4299286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ounded Rectangle 130">
            <a:extLst>
              <a:ext uri="{FF2B5EF4-FFF2-40B4-BE49-F238E27FC236}">
                <a16:creationId xmlns:a16="http://schemas.microsoft.com/office/drawing/2014/main" id="{9C895A99-3AB7-B56C-CB3D-F3AEC72A71E9}"/>
              </a:ext>
            </a:extLst>
          </p:cNvPr>
          <p:cNvSpPr/>
          <p:nvPr userDrawn="1"/>
        </p:nvSpPr>
        <p:spPr>
          <a:xfrm>
            <a:off x="9718834" y="2080163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AEDE2686-42B7-7D7E-2C52-1439FE7D474B}"/>
              </a:ext>
            </a:extLst>
          </p:cNvPr>
          <p:cNvSpPr/>
          <p:nvPr userDrawn="1"/>
        </p:nvSpPr>
        <p:spPr>
          <a:xfrm>
            <a:off x="343480" y="255324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id="{FCB3876F-B4A4-5DEC-FB6B-0F27743F11C9}"/>
              </a:ext>
            </a:extLst>
          </p:cNvPr>
          <p:cNvSpPr/>
          <p:nvPr userDrawn="1"/>
        </p:nvSpPr>
        <p:spPr>
          <a:xfrm>
            <a:off x="2688880" y="255324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ounded Rectangle 133">
            <a:extLst>
              <a:ext uri="{FF2B5EF4-FFF2-40B4-BE49-F238E27FC236}">
                <a16:creationId xmlns:a16="http://schemas.microsoft.com/office/drawing/2014/main" id="{FE308C2E-FDBD-B485-942C-EA2687B38E74}"/>
              </a:ext>
            </a:extLst>
          </p:cNvPr>
          <p:cNvSpPr/>
          <p:nvPr userDrawn="1"/>
        </p:nvSpPr>
        <p:spPr>
          <a:xfrm>
            <a:off x="5031301" y="255324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F6C601F8-1770-ECA5-6E19-4BAD0C611040}"/>
              </a:ext>
            </a:extLst>
          </p:cNvPr>
          <p:cNvSpPr/>
          <p:nvPr userDrawn="1"/>
        </p:nvSpPr>
        <p:spPr>
          <a:xfrm>
            <a:off x="9718834" y="255324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ounded Rectangle 138">
            <a:extLst>
              <a:ext uri="{FF2B5EF4-FFF2-40B4-BE49-F238E27FC236}">
                <a16:creationId xmlns:a16="http://schemas.microsoft.com/office/drawing/2014/main" id="{919827C2-8DA4-F8F6-A4FB-9ACF0189427A}"/>
              </a:ext>
            </a:extLst>
          </p:cNvPr>
          <p:cNvSpPr/>
          <p:nvPr userDrawn="1"/>
        </p:nvSpPr>
        <p:spPr>
          <a:xfrm>
            <a:off x="5031301" y="3014493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056DD130-7F57-6320-F53A-DA6F8D082D9A}"/>
              </a:ext>
            </a:extLst>
          </p:cNvPr>
          <p:cNvSpPr/>
          <p:nvPr userDrawn="1"/>
        </p:nvSpPr>
        <p:spPr>
          <a:xfrm>
            <a:off x="7372873" y="4756699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ounded Rectangle 140">
            <a:extLst>
              <a:ext uri="{FF2B5EF4-FFF2-40B4-BE49-F238E27FC236}">
                <a16:creationId xmlns:a16="http://schemas.microsoft.com/office/drawing/2014/main" id="{1C33914A-00F2-8A66-E5E8-C67CCC65A7B3}"/>
              </a:ext>
            </a:extLst>
          </p:cNvPr>
          <p:cNvSpPr/>
          <p:nvPr userDrawn="1"/>
        </p:nvSpPr>
        <p:spPr>
          <a:xfrm>
            <a:off x="9718834" y="3007767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ounded Rectangle 144">
            <a:extLst>
              <a:ext uri="{FF2B5EF4-FFF2-40B4-BE49-F238E27FC236}">
                <a16:creationId xmlns:a16="http://schemas.microsoft.com/office/drawing/2014/main" id="{B21E47A5-020B-6322-76F4-04B639773307}"/>
              </a:ext>
            </a:extLst>
          </p:cNvPr>
          <p:cNvSpPr/>
          <p:nvPr userDrawn="1"/>
        </p:nvSpPr>
        <p:spPr>
          <a:xfrm>
            <a:off x="7372873" y="5224545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ounded Rectangle 145">
            <a:extLst>
              <a:ext uri="{FF2B5EF4-FFF2-40B4-BE49-F238E27FC236}">
                <a16:creationId xmlns:a16="http://schemas.microsoft.com/office/drawing/2014/main" id="{9A0D61AD-EE83-5FF1-91CF-6BF0F8251045}"/>
              </a:ext>
            </a:extLst>
          </p:cNvPr>
          <p:cNvSpPr/>
          <p:nvPr userDrawn="1"/>
        </p:nvSpPr>
        <p:spPr>
          <a:xfrm>
            <a:off x="9718834" y="3475613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ounded Rectangle 146">
            <a:extLst>
              <a:ext uri="{FF2B5EF4-FFF2-40B4-BE49-F238E27FC236}">
                <a16:creationId xmlns:a16="http://schemas.microsoft.com/office/drawing/2014/main" id="{55E47109-EC18-69E8-15A4-A75C24C6629C}"/>
              </a:ext>
            </a:extLst>
          </p:cNvPr>
          <p:cNvSpPr/>
          <p:nvPr userDrawn="1"/>
        </p:nvSpPr>
        <p:spPr>
          <a:xfrm>
            <a:off x="343480" y="3837198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ounded Rectangle 147">
            <a:extLst>
              <a:ext uri="{FF2B5EF4-FFF2-40B4-BE49-F238E27FC236}">
                <a16:creationId xmlns:a16="http://schemas.microsoft.com/office/drawing/2014/main" id="{A42C07E8-0B5B-16AE-B904-1F3C47CA7FCD}"/>
              </a:ext>
            </a:extLst>
          </p:cNvPr>
          <p:cNvSpPr/>
          <p:nvPr userDrawn="1"/>
        </p:nvSpPr>
        <p:spPr>
          <a:xfrm>
            <a:off x="2688880" y="428773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ounded Rectangle 148">
            <a:extLst>
              <a:ext uri="{FF2B5EF4-FFF2-40B4-BE49-F238E27FC236}">
                <a16:creationId xmlns:a16="http://schemas.microsoft.com/office/drawing/2014/main" id="{A2D0C030-44DA-9FF4-8BDF-F6FB4C328E56}"/>
              </a:ext>
            </a:extLst>
          </p:cNvPr>
          <p:cNvSpPr/>
          <p:nvPr userDrawn="1"/>
        </p:nvSpPr>
        <p:spPr>
          <a:xfrm>
            <a:off x="5031301" y="428773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ounded Rectangle 149">
            <a:extLst>
              <a:ext uri="{FF2B5EF4-FFF2-40B4-BE49-F238E27FC236}">
                <a16:creationId xmlns:a16="http://schemas.microsoft.com/office/drawing/2014/main" id="{E866241B-E42B-E98B-9502-6A20CDF33339}"/>
              </a:ext>
            </a:extLst>
          </p:cNvPr>
          <p:cNvSpPr/>
          <p:nvPr userDrawn="1"/>
        </p:nvSpPr>
        <p:spPr>
          <a:xfrm>
            <a:off x="7372873" y="2069880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ounded Rectangle 150">
            <a:extLst>
              <a:ext uri="{FF2B5EF4-FFF2-40B4-BE49-F238E27FC236}">
                <a16:creationId xmlns:a16="http://schemas.microsoft.com/office/drawing/2014/main" id="{1679DAED-4D74-5A00-C567-CD0C0B025FE6}"/>
              </a:ext>
            </a:extLst>
          </p:cNvPr>
          <p:cNvSpPr/>
          <p:nvPr userDrawn="1"/>
        </p:nvSpPr>
        <p:spPr>
          <a:xfrm>
            <a:off x="9718834" y="428773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ounded Rectangle 151">
            <a:extLst>
              <a:ext uri="{FF2B5EF4-FFF2-40B4-BE49-F238E27FC236}">
                <a16:creationId xmlns:a16="http://schemas.microsoft.com/office/drawing/2014/main" id="{25C5E8B4-92C6-8AE3-94D0-4A193B6D14D8}"/>
              </a:ext>
            </a:extLst>
          </p:cNvPr>
          <p:cNvSpPr/>
          <p:nvPr userDrawn="1"/>
        </p:nvSpPr>
        <p:spPr>
          <a:xfrm>
            <a:off x="343480" y="4292348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ounded Rectangle 152">
            <a:extLst>
              <a:ext uri="{FF2B5EF4-FFF2-40B4-BE49-F238E27FC236}">
                <a16:creationId xmlns:a16="http://schemas.microsoft.com/office/drawing/2014/main" id="{B966F452-BCDF-2D06-F4B5-784811D28B8F}"/>
              </a:ext>
            </a:extLst>
          </p:cNvPr>
          <p:cNvSpPr/>
          <p:nvPr userDrawn="1"/>
        </p:nvSpPr>
        <p:spPr>
          <a:xfrm>
            <a:off x="2688880" y="474288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ounded Rectangle 154">
            <a:extLst>
              <a:ext uri="{FF2B5EF4-FFF2-40B4-BE49-F238E27FC236}">
                <a16:creationId xmlns:a16="http://schemas.microsoft.com/office/drawing/2014/main" id="{871D0BE7-14E4-C109-60B2-376F48A6C9D1}"/>
              </a:ext>
            </a:extLst>
          </p:cNvPr>
          <p:cNvSpPr/>
          <p:nvPr userDrawn="1"/>
        </p:nvSpPr>
        <p:spPr>
          <a:xfrm>
            <a:off x="7372873" y="2525030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ounded Rectangle 155">
            <a:extLst>
              <a:ext uri="{FF2B5EF4-FFF2-40B4-BE49-F238E27FC236}">
                <a16:creationId xmlns:a16="http://schemas.microsoft.com/office/drawing/2014/main" id="{4C66CBB3-EB22-07EB-013A-CC09494BB7AC}"/>
              </a:ext>
            </a:extLst>
          </p:cNvPr>
          <p:cNvSpPr/>
          <p:nvPr userDrawn="1"/>
        </p:nvSpPr>
        <p:spPr>
          <a:xfrm>
            <a:off x="9718834" y="474288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9974ACAA-1A94-2C94-7308-015D77C8D9A3}"/>
              </a:ext>
            </a:extLst>
          </p:cNvPr>
          <p:cNvSpPr/>
          <p:nvPr userDrawn="1"/>
        </p:nvSpPr>
        <p:spPr>
          <a:xfrm>
            <a:off x="7372873" y="3000682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E397F1EE-EF5D-B991-F606-E0E0B5E70043}"/>
              </a:ext>
            </a:extLst>
          </p:cNvPr>
          <p:cNvSpPr/>
          <p:nvPr userDrawn="1"/>
        </p:nvSpPr>
        <p:spPr>
          <a:xfrm>
            <a:off x="9718834" y="5218533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ounded Rectangle 161">
            <a:extLst>
              <a:ext uri="{FF2B5EF4-FFF2-40B4-BE49-F238E27FC236}">
                <a16:creationId xmlns:a16="http://schemas.microsoft.com/office/drawing/2014/main" id="{2B59E2AD-5355-2E31-50AD-D2993DD6220E}"/>
              </a:ext>
            </a:extLst>
          </p:cNvPr>
          <p:cNvSpPr/>
          <p:nvPr userDrawn="1"/>
        </p:nvSpPr>
        <p:spPr>
          <a:xfrm>
            <a:off x="343480" y="3365647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ounded Rectangle 162">
            <a:extLst>
              <a:ext uri="{FF2B5EF4-FFF2-40B4-BE49-F238E27FC236}">
                <a16:creationId xmlns:a16="http://schemas.microsoft.com/office/drawing/2014/main" id="{9411EADA-C8F4-2419-47B8-B978ED7EAB45}"/>
              </a:ext>
            </a:extLst>
          </p:cNvPr>
          <p:cNvSpPr/>
          <p:nvPr userDrawn="1"/>
        </p:nvSpPr>
        <p:spPr>
          <a:xfrm>
            <a:off x="2688880" y="3816180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ounded Rectangle 163">
            <a:extLst>
              <a:ext uri="{FF2B5EF4-FFF2-40B4-BE49-F238E27FC236}">
                <a16:creationId xmlns:a16="http://schemas.microsoft.com/office/drawing/2014/main" id="{E9521062-4A1D-DC8F-8C0C-4741C004E8D8}"/>
              </a:ext>
            </a:extLst>
          </p:cNvPr>
          <p:cNvSpPr/>
          <p:nvPr userDrawn="1"/>
        </p:nvSpPr>
        <p:spPr>
          <a:xfrm>
            <a:off x="2688880" y="3365131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ounded Rectangle 164">
            <a:extLst>
              <a:ext uri="{FF2B5EF4-FFF2-40B4-BE49-F238E27FC236}">
                <a16:creationId xmlns:a16="http://schemas.microsoft.com/office/drawing/2014/main" id="{AF9EC78A-F727-4A2C-B39A-ED2998641970}"/>
              </a:ext>
            </a:extLst>
          </p:cNvPr>
          <p:cNvSpPr/>
          <p:nvPr userDrawn="1"/>
        </p:nvSpPr>
        <p:spPr>
          <a:xfrm>
            <a:off x="5030236" y="3816180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5336DC13-211D-9A49-A53F-3219CC7EC9ED}"/>
              </a:ext>
            </a:extLst>
          </p:cNvPr>
          <p:cNvSpPr txBox="1"/>
          <p:nvPr userDrawn="1"/>
        </p:nvSpPr>
        <p:spPr>
          <a:xfrm>
            <a:off x="765545" y="185370"/>
            <a:ext cx="10660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err="1">
                <a:latin typeface="Arial" panose="020B0604020202020204" pitchFamily="34" charset="0"/>
                <a:cs typeface="Arial" panose="020B0604020202020204" pitchFamily="34" charset="0"/>
              </a:rPr>
              <a:t>Digitaler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latin typeface="Arial" panose="020B0604020202020204" pitchFamily="34" charset="0"/>
                <a:cs typeface="Arial" panose="020B0604020202020204" pitchFamily="34" charset="0"/>
              </a:rPr>
              <a:t>Identitätsrahmen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für das </a:t>
            </a:r>
            <a:r>
              <a:rPr lang="en-US" sz="3200" b="1" err="1">
                <a:latin typeface="Arial" panose="020B0604020202020204" pitchFamily="34" charset="0"/>
                <a:cs typeface="Arial" panose="020B0604020202020204" pitchFamily="34" charset="0"/>
              </a:rPr>
              <a:t>Gesundheitswesen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94C378A1-F3C9-EE7C-55DB-DEBD4D7A5EB1}"/>
              </a:ext>
            </a:extLst>
          </p:cNvPr>
          <p:cNvSpPr/>
          <p:nvPr userDrawn="1"/>
        </p:nvSpPr>
        <p:spPr bwMode="auto">
          <a:xfrm>
            <a:off x="344083" y="1592487"/>
            <a:ext cx="1917005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Rechtssicherheit</a:t>
            </a: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4970B222-4F98-CF2E-AD02-4F439A806684}"/>
              </a:ext>
            </a:extLst>
          </p:cNvPr>
          <p:cNvSpPr/>
          <p:nvPr userDrawn="1"/>
        </p:nvSpPr>
        <p:spPr bwMode="auto">
          <a:xfrm>
            <a:off x="2684407" y="1592487"/>
            <a:ext cx="2130636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Identitätsprovider</a:t>
            </a: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B174CE10-3428-E443-5736-8ACE671AA9B9}"/>
              </a:ext>
            </a:extLst>
          </p:cNvPr>
          <p:cNvSpPr/>
          <p:nvPr userDrawn="1"/>
        </p:nvSpPr>
        <p:spPr bwMode="auto">
          <a:xfrm>
            <a:off x="5030870" y="1592487"/>
            <a:ext cx="2182587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Rollen und </a:t>
            </a:r>
            <a:r>
              <a:rPr kumimoji="0" lang="en-US" sz="1000" b="1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richtlinien</a:t>
            </a: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EB54A6CD-9230-65C0-2C06-B5453029AEEC}"/>
              </a:ext>
            </a:extLst>
          </p:cNvPr>
          <p:cNvSpPr/>
          <p:nvPr userDrawn="1"/>
        </p:nvSpPr>
        <p:spPr bwMode="auto">
          <a:xfrm>
            <a:off x="5027509" y="3319208"/>
            <a:ext cx="2133013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Identitätssicherung</a:t>
            </a: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4E138F8-5A2D-F4E7-D8E9-5235D5519093}"/>
              </a:ext>
            </a:extLst>
          </p:cNvPr>
          <p:cNvSpPr/>
          <p:nvPr userDrawn="1"/>
        </p:nvSpPr>
        <p:spPr bwMode="auto">
          <a:xfrm>
            <a:off x="7361857" y="1559733"/>
            <a:ext cx="2142618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Single sign-on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EF3B9ADB-8057-D5CF-DEFB-3B36FC64C435}"/>
              </a:ext>
            </a:extLst>
          </p:cNvPr>
          <p:cNvSpPr/>
          <p:nvPr userDrawn="1"/>
        </p:nvSpPr>
        <p:spPr bwMode="auto">
          <a:xfrm>
            <a:off x="9715620" y="1565224"/>
            <a:ext cx="2084398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Zugriffssteuerung</a:t>
            </a: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6FFA3475-30A8-E2FA-232B-8D6710A62299}"/>
              </a:ext>
            </a:extLst>
          </p:cNvPr>
          <p:cNvSpPr/>
          <p:nvPr userDrawn="1"/>
        </p:nvSpPr>
        <p:spPr bwMode="auto">
          <a:xfrm>
            <a:off x="2685391" y="2875052"/>
            <a:ext cx="2152244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Lebenszyklus</a:t>
            </a: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31DBC8EF-97BD-E832-360D-82D14E7A2AED}"/>
              </a:ext>
            </a:extLst>
          </p:cNvPr>
          <p:cNvSpPr/>
          <p:nvPr userDrawn="1"/>
        </p:nvSpPr>
        <p:spPr bwMode="auto">
          <a:xfrm>
            <a:off x="7370543" y="3811609"/>
            <a:ext cx="2133929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Mehrfaktor-authentifizierung</a:t>
            </a: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98821A16-8DAA-51B6-DF6F-010C9B61BCB3}"/>
              </a:ext>
            </a:extLst>
          </p:cNvPr>
          <p:cNvSpPr/>
          <p:nvPr userDrawn="1"/>
        </p:nvSpPr>
        <p:spPr bwMode="auto">
          <a:xfrm>
            <a:off x="9713579" y="3777584"/>
            <a:ext cx="2075932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Selfservice</a:t>
            </a: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7" name="OneSign trigger">
            <a:extLst>
              <a:ext uri="{FF2B5EF4-FFF2-40B4-BE49-F238E27FC236}">
                <a16:creationId xmlns:a16="http://schemas.microsoft.com/office/drawing/2014/main" id="{FD31CCED-BB2F-5DD1-87E7-35627D3E0DFC}"/>
              </a:ext>
            </a:extLst>
          </p:cNvPr>
          <p:cNvGrpSpPr/>
          <p:nvPr userDrawn="1"/>
        </p:nvGrpSpPr>
        <p:grpSpPr>
          <a:xfrm>
            <a:off x="2177610" y="5723799"/>
            <a:ext cx="847314" cy="433300"/>
            <a:chOff x="6027232" y="4465983"/>
            <a:chExt cx="635485" cy="324976"/>
          </a:xfrm>
        </p:grpSpPr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7EABD940-12EC-3054-CB21-C9DE32F8787C}"/>
                </a:ext>
              </a:extLst>
            </p:cNvPr>
            <p:cNvSpPr/>
            <p:nvPr/>
          </p:nvSpPr>
          <p:spPr bwMode="auto">
            <a:xfrm>
              <a:off x="6027232" y="4609338"/>
              <a:ext cx="635485" cy="181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Single sign-on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  <a:r>
                <a:rPr kumimoji="0" lang="en-US" sz="700" b="0" i="0" u="none" strike="noStrike" kern="0" cap="none" spc="0" normalizeH="0" baseline="0" noProof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OneSign</a:t>
              </a: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1D16195A-7321-A9EE-5147-53F8AABA4877}"/>
                </a:ext>
              </a:extLst>
            </p:cNvPr>
            <p:cNvSpPr/>
            <p:nvPr/>
          </p:nvSpPr>
          <p:spPr bwMode="auto">
            <a:xfrm>
              <a:off x="6098380" y="4465983"/>
              <a:ext cx="377190" cy="150876"/>
            </a:xfrm>
            <a:prstGeom prst="rect">
              <a:avLst/>
            </a:prstGeom>
            <a:solidFill>
              <a:srgbClr val="A1CE4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0" name="Mobile trigger">
            <a:extLst>
              <a:ext uri="{FF2B5EF4-FFF2-40B4-BE49-F238E27FC236}">
                <a16:creationId xmlns:a16="http://schemas.microsoft.com/office/drawing/2014/main" id="{878B691B-A7CA-B0EA-A709-849ECE0070EE}"/>
              </a:ext>
            </a:extLst>
          </p:cNvPr>
          <p:cNvGrpSpPr/>
          <p:nvPr userDrawn="1"/>
        </p:nvGrpSpPr>
        <p:grpSpPr>
          <a:xfrm>
            <a:off x="1313490" y="5720506"/>
            <a:ext cx="840887" cy="571820"/>
            <a:chOff x="5523935" y="4462001"/>
            <a:chExt cx="630665" cy="428865"/>
          </a:xfrm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5531A5F1-C622-099F-2CFB-E611D715201E}"/>
                </a:ext>
              </a:extLst>
            </p:cNvPr>
            <p:cNvSpPr/>
            <p:nvPr/>
          </p:nvSpPr>
          <p:spPr bwMode="auto">
            <a:xfrm>
              <a:off x="5523935" y="4610691"/>
              <a:ext cx="630665" cy="280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Mobile IAM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Mobile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F588D383-BB4A-3E3F-6E77-DDD76BCC06A0}"/>
                </a:ext>
              </a:extLst>
            </p:cNvPr>
            <p:cNvSpPr/>
            <p:nvPr/>
          </p:nvSpPr>
          <p:spPr bwMode="auto">
            <a:xfrm>
              <a:off x="5589409" y="4462001"/>
              <a:ext cx="377190" cy="150876"/>
            </a:xfrm>
            <a:prstGeom prst="rect">
              <a:avLst/>
            </a:prstGeom>
            <a:solidFill>
              <a:srgbClr val="92CBE7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3" name="PatientSecure trigger">
            <a:extLst>
              <a:ext uri="{FF2B5EF4-FFF2-40B4-BE49-F238E27FC236}">
                <a16:creationId xmlns:a16="http://schemas.microsoft.com/office/drawing/2014/main" id="{F2262B39-4F1F-2D9F-15F6-116426122B59}"/>
              </a:ext>
            </a:extLst>
          </p:cNvPr>
          <p:cNvGrpSpPr/>
          <p:nvPr userDrawn="1"/>
        </p:nvGrpSpPr>
        <p:grpSpPr>
          <a:xfrm>
            <a:off x="3964292" y="5723805"/>
            <a:ext cx="727373" cy="510468"/>
            <a:chOff x="7140608" y="4465983"/>
            <a:chExt cx="545530" cy="382851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EC34E92A-2215-A3BE-F994-BC449490CF2B}"/>
                </a:ext>
              </a:extLst>
            </p:cNvPr>
            <p:cNvSpPr/>
            <p:nvPr/>
          </p:nvSpPr>
          <p:spPr bwMode="auto">
            <a:xfrm>
              <a:off x="7140608" y="4614379"/>
              <a:ext cx="545530" cy="234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Patient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Identification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  <a:b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700" b="0" i="0" u="none" strike="noStrike" kern="0" cap="none" spc="0" normalizeH="0" baseline="0" noProof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PatientSecure</a:t>
              </a: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BF2E0949-8B38-61CB-070E-FAF2538B3F1C}"/>
                </a:ext>
              </a:extLst>
            </p:cNvPr>
            <p:cNvSpPr/>
            <p:nvPr/>
          </p:nvSpPr>
          <p:spPr bwMode="auto">
            <a:xfrm>
              <a:off x="7211734" y="4465983"/>
              <a:ext cx="377190" cy="150876"/>
            </a:xfrm>
            <a:prstGeom prst="rect">
              <a:avLst/>
            </a:prstGeom>
            <a:solidFill>
              <a:srgbClr val="E8873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6" name="Confirm ID trigger">
            <a:extLst>
              <a:ext uri="{FF2B5EF4-FFF2-40B4-BE49-F238E27FC236}">
                <a16:creationId xmlns:a16="http://schemas.microsoft.com/office/drawing/2014/main" id="{1B24A71C-EADE-115F-EBAD-22E11B410F31}"/>
              </a:ext>
            </a:extLst>
          </p:cNvPr>
          <p:cNvGrpSpPr/>
          <p:nvPr userDrawn="1"/>
        </p:nvGrpSpPr>
        <p:grpSpPr>
          <a:xfrm>
            <a:off x="3125843" y="5723799"/>
            <a:ext cx="613499" cy="440024"/>
            <a:chOff x="6585598" y="4465983"/>
            <a:chExt cx="460124" cy="330019"/>
          </a:xfrm>
        </p:grpSpPr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DC9E9400-742B-8620-4960-6EDBE981CF5B}"/>
                </a:ext>
              </a:extLst>
            </p:cNvPr>
            <p:cNvSpPr/>
            <p:nvPr/>
          </p:nvSpPr>
          <p:spPr bwMode="auto">
            <a:xfrm>
              <a:off x="6585598" y="4614381"/>
              <a:ext cx="460124" cy="181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Multifactor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Authentication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  <a:b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Confirm ID</a:t>
              </a: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949E907E-D8D4-7A77-B1F3-6029E88FF4CD}"/>
                </a:ext>
              </a:extLst>
            </p:cNvPr>
            <p:cNvSpPr/>
            <p:nvPr/>
          </p:nvSpPr>
          <p:spPr bwMode="auto">
            <a:xfrm>
              <a:off x="6663008" y="4465983"/>
              <a:ext cx="377190" cy="150876"/>
            </a:xfrm>
            <a:prstGeom prst="rect">
              <a:avLst/>
            </a:prstGeom>
            <a:solidFill>
              <a:srgbClr val="395B7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9" name="Identity Governance trigger">
            <a:extLst>
              <a:ext uri="{FF2B5EF4-FFF2-40B4-BE49-F238E27FC236}">
                <a16:creationId xmlns:a16="http://schemas.microsoft.com/office/drawing/2014/main" id="{EA8CF8C5-AF20-CBDA-406A-7DA09B14FD2C}"/>
              </a:ext>
            </a:extLst>
          </p:cNvPr>
          <p:cNvGrpSpPr/>
          <p:nvPr userDrawn="1"/>
        </p:nvGrpSpPr>
        <p:grpSpPr>
          <a:xfrm>
            <a:off x="300810" y="5716855"/>
            <a:ext cx="994272" cy="693740"/>
            <a:chOff x="4997691" y="4505047"/>
            <a:chExt cx="745704" cy="520305"/>
          </a:xfrm>
        </p:grpSpPr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E329D68B-7669-566F-4CCB-C18933205B6E}"/>
                </a:ext>
              </a:extLst>
            </p:cNvPr>
            <p:cNvSpPr/>
            <p:nvPr/>
          </p:nvSpPr>
          <p:spPr bwMode="auto">
            <a:xfrm>
              <a:off x="4997691" y="4653608"/>
              <a:ext cx="745704" cy="371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Identity governance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Identity Governance</a:t>
              </a: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203BA242-7BF0-42A2-1815-B0B7F7BC3734}"/>
                </a:ext>
              </a:extLst>
            </p:cNvPr>
            <p:cNvSpPr/>
            <p:nvPr/>
          </p:nvSpPr>
          <p:spPr bwMode="auto">
            <a:xfrm>
              <a:off x="5061300" y="4505047"/>
              <a:ext cx="377190" cy="149582"/>
            </a:xfrm>
            <a:prstGeom prst="rect">
              <a:avLst/>
            </a:prstGeom>
            <a:solidFill>
              <a:srgbClr val="B3B1D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Microsoft trigger">
            <a:extLst>
              <a:ext uri="{FF2B5EF4-FFF2-40B4-BE49-F238E27FC236}">
                <a16:creationId xmlns:a16="http://schemas.microsoft.com/office/drawing/2014/main" id="{B34BCC16-E744-D38C-F4B3-C2CF90CA7C38}"/>
              </a:ext>
            </a:extLst>
          </p:cNvPr>
          <p:cNvGrpSpPr/>
          <p:nvPr userDrawn="1"/>
        </p:nvGrpSpPr>
        <p:grpSpPr>
          <a:xfrm>
            <a:off x="8743971" y="5722195"/>
            <a:ext cx="742233" cy="482158"/>
            <a:chOff x="8309186" y="4464772"/>
            <a:chExt cx="556675" cy="361619"/>
          </a:xfrm>
        </p:grpSpPr>
        <p:pic>
          <p:nvPicPr>
            <p:cNvPr id="213" name="Picture 212" descr="A picture containing drawing&#10;&#10;Description automatically generated" hidden="1">
              <a:extLst>
                <a:ext uri="{FF2B5EF4-FFF2-40B4-BE49-F238E27FC236}">
                  <a16:creationId xmlns:a16="http://schemas.microsoft.com/office/drawing/2014/main" id="{1DD7E670-C4D2-451F-93E6-193B8700E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0331" y="4709181"/>
              <a:ext cx="545530" cy="117210"/>
            </a:xfrm>
            <a:prstGeom prst="rect">
              <a:avLst/>
            </a:prstGeom>
          </p:spPr>
        </p:pic>
        <p:sp>
          <p:nvSpPr>
            <p:cNvPr id="214" name="Microsoft block">
              <a:extLst>
                <a:ext uri="{FF2B5EF4-FFF2-40B4-BE49-F238E27FC236}">
                  <a16:creationId xmlns:a16="http://schemas.microsoft.com/office/drawing/2014/main" id="{44478712-E635-DD59-35C9-C1DD19978DDA}"/>
                </a:ext>
              </a:extLst>
            </p:cNvPr>
            <p:cNvSpPr/>
            <p:nvPr/>
          </p:nvSpPr>
          <p:spPr bwMode="auto">
            <a:xfrm>
              <a:off x="8309186" y="4464772"/>
              <a:ext cx="377190" cy="150876"/>
            </a:xfrm>
            <a:prstGeom prst="rect">
              <a:avLst/>
            </a:prstGeom>
            <a:solidFill>
              <a:srgbClr val="00A2E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1489CA79-3678-D6CC-7575-8D74167461A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73034" y="5567720"/>
            <a:ext cx="11473454" cy="0"/>
          </a:xfrm>
          <a:prstGeom prst="line">
            <a:avLst/>
          </a:prstGeom>
          <a:solidFill>
            <a:srgbClr val="AE168E"/>
          </a:solidFill>
          <a:ln w="12700" cap="sq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6" name="Rounded Rectangle 215">
            <a:hlinkClick r:id="" action="ppaction://noaction"/>
            <a:extLst>
              <a:ext uri="{FF2B5EF4-FFF2-40B4-BE49-F238E27FC236}">
                <a16:creationId xmlns:a16="http://schemas.microsoft.com/office/drawing/2014/main" id="{C7E99BD2-0231-6967-BD96-BF05D768B5CA}"/>
              </a:ext>
            </a:extLst>
          </p:cNvPr>
          <p:cNvSpPr/>
          <p:nvPr userDrawn="1"/>
        </p:nvSpPr>
        <p:spPr bwMode="auto">
          <a:xfrm>
            <a:off x="9713578" y="4994419"/>
            <a:ext cx="2125680" cy="384048"/>
          </a:xfrm>
          <a:prstGeom prst="roundRect">
            <a:avLst>
              <a:gd name="adj" fmla="val 4564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Patienten-Self-Check-In</a:t>
            </a:r>
          </a:p>
        </p:txBody>
      </p:sp>
      <p:sp>
        <p:nvSpPr>
          <p:cNvPr id="217" name="Rounded Rectangle 216">
            <a:hlinkClick r:id="" action="ppaction://noaction"/>
            <a:extLst>
              <a:ext uri="{FF2B5EF4-FFF2-40B4-BE49-F238E27FC236}">
                <a16:creationId xmlns:a16="http://schemas.microsoft.com/office/drawing/2014/main" id="{DB3E77F6-30F7-8F3C-9179-50BA24D4EBC7}"/>
              </a:ext>
            </a:extLst>
          </p:cNvPr>
          <p:cNvSpPr/>
          <p:nvPr userDrawn="1"/>
        </p:nvSpPr>
        <p:spPr bwMode="auto">
          <a:xfrm>
            <a:off x="341439" y="4071084"/>
            <a:ext cx="213213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Patientensicherheit – Entfernen</a:t>
            </a:r>
          </a:p>
          <a:p>
            <a:r>
              <a:rPr lang="de-DE" sz="800"/>
              <a:t>von Duplikaten, EMPI</a:t>
            </a:r>
          </a:p>
        </p:txBody>
      </p:sp>
      <p:sp>
        <p:nvSpPr>
          <p:cNvPr id="219" name="Rounded Rectangle 218">
            <a:hlinkClick r:id="" action="ppaction://noaction"/>
            <a:extLst>
              <a:ext uri="{FF2B5EF4-FFF2-40B4-BE49-F238E27FC236}">
                <a16:creationId xmlns:a16="http://schemas.microsoft.com/office/drawing/2014/main" id="{1A983487-6236-2091-AAA2-2CB6034B1917}"/>
              </a:ext>
            </a:extLst>
          </p:cNvPr>
          <p:cNvSpPr/>
          <p:nvPr userDrawn="1"/>
        </p:nvSpPr>
        <p:spPr bwMode="auto">
          <a:xfrm>
            <a:off x="2684473" y="2327127"/>
            <a:ext cx="2132194" cy="384048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Verbundverzeichnis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Rounded Rectangle 219">
            <a:hlinkClick r:id="" action="ppaction://noaction"/>
            <a:extLst>
              <a:ext uri="{FF2B5EF4-FFF2-40B4-BE49-F238E27FC236}">
                <a16:creationId xmlns:a16="http://schemas.microsoft.com/office/drawing/2014/main" id="{068D0C02-F232-4E12-BDB1-226A2EF33D51}"/>
              </a:ext>
            </a:extLst>
          </p:cNvPr>
          <p:cNvSpPr/>
          <p:nvPr userDrawn="1"/>
        </p:nvSpPr>
        <p:spPr bwMode="auto">
          <a:xfrm>
            <a:off x="5032355" y="2327127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Richtlinien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für den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Datenzugriff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Rounded Rectangle 221">
            <a:hlinkClick r:id="" action="ppaction://noaction"/>
            <a:extLst>
              <a:ext uri="{FF2B5EF4-FFF2-40B4-BE49-F238E27FC236}">
                <a16:creationId xmlns:a16="http://schemas.microsoft.com/office/drawing/2014/main" id="{A78FECDF-B64B-BA4A-D702-DD234CC9351D}"/>
              </a:ext>
            </a:extLst>
          </p:cNvPr>
          <p:cNvSpPr/>
          <p:nvPr userDrawn="1"/>
        </p:nvSpPr>
        <p:spPr bwMode="auto">
          <a:xfrm>
            <a:off x="7371461" y="2303766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Legacy-Anwendungen</a:t>
            </a:r>
          </a:p>
        </p:txBody>
      </p:sp>
      <p:sp>
        <p:nvSpPr>
          <p:cNvPr id="223" name="Rounded Rectangle 222">
            <a:hlinkClick r:id="" action="ppaction://noaction"/>
            <a:extLst>
              <a:ext uri="{FF2B5EF4-FFF2-40B4-BE49-F238E27FC236}">
                <a16:creationId xmlns:a16="http://schemas.microsoft.com/office/drawing/2014/main" id="{385A5A92-13BE-A502-D6E5-A94524FAD09F}"/>
              </a:ext>
            </a:extLst>
          </p:cNvPr>
          <p:cNvSpPr/>
          <p:nvPr userDrawn="1"/>
        </p:nvSpPr>
        <p:spPr bwMode="auto">
          <a:xfrm>
            <a:off x="5032355" y="2787591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Eine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Identität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mehrere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Rollen</a:t>
            </a:r>
          </a:p>
        </p:txBody>
      </p:sp>
      <p:sp>
        <p:nvSpPr>
          <p:cNvPr id="225" name="Rounded Rectangle 224">
            <a:hlinkClick r:id="" action="ppaction://noaction"/>
            <a:extLst>
              <a:ext uri="{FF2B5EF4-FFF2-40B4-BE49-F238E27FC236}">
                <a16:creationId xmlns:a16="http://schemas.microsoft.com/office/drawing/2014/main" id="{C2E3CD29-09EE-D9E8-50DF-98C2C93AF6EE}"/>
              </a:ext>
            </a:extLst>
          </p:cNvPr>
          <p:cNvSpPr/>
          <p:nvPr userDrawn="1"/>
        </p:nvSpPr>
        <p:spPr bwMode="auto">
          <a:xfrm>
            <a:off x="2684473" y="1856862"/>
            <a:ext cx="2132194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Identitätsspeicher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Rounded Rectangle 228">
            <a:hlinkClick r:id="" action="ppaction://noaction"/>
            <a:extLst>
              <a:ext uri="{FF2B5EF4-FFF2-40B4-BE49-F238E27FC236}">
                <a16:creationId xmlns:a16="http://schemas.microsoft.com/office/drawing/2014/main" id="{D61EB474-B8EF-84CB-9ED0-C0C4D106EBCC}"/>
              </a:ext>
            </a:extLst>
          </p:cNvPr>
          <p:cNvSpPr/>
          <p:nvPr userDrawn="1"/>
        </p:nvSpPr>
        <p:spPr bwMode="auto">
          <a:xfrm>
            <a:off x="7371461" y="4536523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Klinische</a:t>
            </a:r>
            <a:br>
              <a:rPr lang="de-DE" sz="800"/>
            </a:br>
            <a:r>
              <a:rPr lang="de-DE" sz="800"/>
              <a:t>Workflow-Authentifizierung</a:t>
            </a:r>
          </a:p>
        </p:txBody>
      </p:sp>
      <p:sp>
        <p:nvSpPr>
          <p:cNvPr id="230" name="Rounded Rectangle 229">
            <a:hlinkClick r:id="" action="ppaction://noaction"/>
            <a:extLst>
              <a:ext uri="{FF2B5EF4-FFF2-40B4-BE49-F238E27FC236}">
                <a16:creationId xmlns:a16="http://schemas.microsoft.com/office/drawing/2014/main" id="{1A0E4D16-5CD8-05B1-A01D-57287875BADD}"/>
              </a:ext>
            </a:extLst>
          </p:cNvPr>
          <p:cNvSpPr/>
          <p:nvPr userDrawn="1"/>
        </p:nvSpPr>
        <p:spPr bwMode="auto">
          <a:xfrm>
            <a:off x="2684491" y="3137287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Benutzerbereitstellung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einschließlich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externer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Dritter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Rounded Rectangle 230">
            <a:hlinkClick r:id="" action="ppaction://noaction"/>
            <a:extLst>
              <a:ext uri="{FF2B5EF4-FFF2-40B4-BE49-F238E27FC236}">
                <a16:creationId xmlns:a16="http://schemas.microsoft.com/office/drawing/2014/main" id="{E78D3C5E-2A4D-4D0A-317C-5715B096F34F}"/>
              </a:ext>
            </a:extLst>
          </p:cNvPr>
          <p:cNvSpPr/>
          <p:nvPr userDrawn="1"/>
        </p:nvSpPr>
        <p:spPr bwMode="auto">
          <a:xfrm>
            <a:off x="2684491" y="4521617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Mobiles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Gerätemanagement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3" name="Remote access / secondary authentication">
            <a:hlinkClick r:id="" action="ppaction://noaction"/>
            <a:extLst>
              <a:ext uri="{FF2B5EF4-FFF2-40B4-BE49-F238E27FC236}">
                <a16:creationId xmlns:a16="http://schemas.microsoft.com/office/drawing/2014/main" id="{536A9C1B-EABC-6D2A-1320-C5CF3683663A}"/>
              </a:ext>
            </a:extLst>
          </p:cNvPr>
          <p:cNvSpPr/>
          <p:nvPr userDrawn="1"/>
        </p:nvSpPr>
        <p:spPr bwMode="auto">
          <a:xfrm>
            <a:off x="7371461" y="4075985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Remote-Zugriff</a:t>
            </a:r>
          </a:p>
        </p:txBody>
      </p:sp>
      <p:sp>
        <p:nvSpPr>
          <p:cNvPr id="234" name="Rounded Rectangle 233">
            <a:hlinkClick r:id="" action="ppaction://noaction"/>
            <a:extLst>
              <a:ext uri="{FF2B5EF4-FFF2-40B4-BE49-F238E27FC236}">
                <a16:creationId xmlns:a16="http://schemas.microsoft.com/office/drawing/2014/main" id="{891A973E-D946-1BBB-FCEB-6B605C6CCE59}"/>
              </a:ext>
            </a:extLst>
          </p:cNvPr>
          <p:cNvSpPr/>
          <p:nvPr userDrawn="1"/>
        </p:nvSpPr>
        <p:spPr bwMode="auto">
          <a:xfrm>
            <a:off x="9713578" y="4521617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Anmeldedaten und Geräteregistrierung</a:t>
            </a:r>
          </a:p>
        </p:txBody>
      </p:sp>
      <p:sp>
        <p:nvSpPr>
          <p:cNvPr id="235" name="Rounded Rectangle 234">
            <a:hlinkClick r:id="" action="ppaction://noaction"/>
            <a:extLst>
              <a:ext uri="{FF2B5EF4-FFF2-40B4-BE49-F238E27FC236}">
                <a16:creationId xmlns:a16="http://schemas.microsoft.com/office/drawing/2014/main" id="{F56F6416-BBEC-CC0C-1439-2CF0DDD3A65E}"/>
              </a:ext>
            </a:extLst>
          </p:cNvPr>
          <p:cNvSpPr/>
          <p:nvPr userDrawn="1"/>
        </p:nvSpPr>
        <p:spPr bwMode="auto">
          <a:xfrm>
            <a:off x="7371461" y="5002914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Risikobasierte und adaptive</a:t>
            </a:r>
          </a:p>
          <a:p>
            <a:r>
              <a:rPr lang="de-DE" sz="800"/>
              <a:t>Authentifizierung</a:t>
            </a:r>
          </a:p>
        </p:txBody>
      </p:sp>
      <p:sp>
        <p:nvSpPr>
          <p:cNvPr id="218" name="Rounded Rectangle 217">
            <a:hlinkClick r:id="" action="ppaction://noaction"/>
            <a:extLst>
              <a:ext uri="{FF2B5EF4-FFF2-40B4-BE49-F238E27FC236}">
                <a16:creationId xmlns:a16="http://schemas.microsoft.com/office/drawing/2014/main" id="{63F99294-5F68-3EA1-6A9E-0AF66ABFBD3E}"/>
              </a:ext>
            </a:extLst>
          </p:cNvPr>
          <p:cNvSpPr/>
          <p:nvPr userDrawn="1"/>
        </p:nvSpPr>
        <p:spPr bwMode="auto">
          <a:xfrm>
            <a:off x="341439" y="3615837"/>
            <a:ext cx="213213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Überprüfung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Ansprüchen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und</a:t>
            </a:r>
          </a:p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Bescheinigungen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Abhilfemaßnahmen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Rounded Rectangle 220">
            <a:hlinkClick r:id="" action="ppaction://noaction"/>
            <a:extLst>
              <a:ext uri="{FF2B5EF4-FFF2-40B4-BE49-F238E27FC236}">
                <a16:creationId xmlns:a16="http://schemas.microsoft.com/office/drawing/2014/main" id="{26D3CBC2-E9FC-D8B3-39EC-B78F191FDA0F}"/>
              </a:ext>
            </a:extLst>
          </p:cNvPr>
          <p:cNvSpPr/>
          <p:nvPr userDrawn="1"/>
        </p:nvSpPr>
        <p:spPr bwMode="auto">
          <a:xfrm>
            <a:off x="7371461" y="1848519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</a:pPr>
            <a:r>
              <a:rPr lang="de-DE" sz="800"/>
              <a:t>Cloud-Anwendungen</a:t>
            </a:r>
          </a:p>
        </p:txBody>
      </p:sp>
      <p:sp>
        <p:nvSpPr>
          <p:cNvPr id="224" name="Rounded Rectangle 223">
            <a:hlinkClick r:id="" action="ppaction://noaction"/>
            <a:extLst>
              <a:ext uri="{FF2B5EF4-FFF2-40B4-BE49-F238E27FC236}">
                <a16:creationId xmlns:a16="http://schemas.microsoft.com/office/drawing/2014/main" id="{876AC040-26A0-289E-3814-A08E3C67BA31}"/>
              </a:ext>
            </a:extLst>
          </p:cNvPr>
          <p:cNvSpPr/>
          <p:nvPr userDrawn="1"/>
        </p:nvSpPr>
        <p:spPr bwMode="auto">
          <a:xfrm>
            <a:off x="9713578" y="4066370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Passwortmanagement</a:t>
            </a:r>
          </a:p>
        </p:txBody>
      </p:sp>
      <p:sp>
        <p:nvSpPr>
          <p:cNvPr id="226" name="Rounded Rectangle 225">
            <a:hlinkClick r:id="" action="ppaction://noaction"/>
            <a:extLst>
              <a:ext uri="{FF2B5EF4-FFF2-40B4-BE49-F238E27FC236}">
                <a16:creationId xmlns:a16="http://schemas.microsoft.com/office/drawing/2014/main" id="{5C23007C-AEE8-C540-C88B-2B4C74F298F7}"/>
              </a:ext>
            </a:extLst>
          </p:cNvPr>
          <p:cNvSpPr/>
          <p:nvPr userDrawn="1"/>
        </p:nvSpPr>
        <p:spPr bwMode="auto">
          <a:xfrm>
            <a:off x="5032355" y="4066370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Biometrische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Patientenidentifizierung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Rounded Rectangle 235">
            <a:hlinkClick r:id="" action="ppaction://noaction"/>
            <a:extLst>
              <a:ext uri="{FF2B5EF4-FFF2-40B4-BE49-F238E27FC236}">
                <a16:creationId xmlns:a16="http://schemas.microsoft.com/office/drawing/2014/main" id="{8D575754-6655-E41B-FC02-FF52C721FD22}"/>
              </a:ext>
            </a:extLst>
          </p:cNvPr>
          <p:cNvSpPr/>
          <p:nvPr userDrawn="1"/>
        </p:nvSpPr>
        <p:spPr bwMode="auto">
          <a:xfrm>
            <a:off x="2684491" y="4066370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Kontinuierliches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Berechtigungsmanagement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Rounded Rectangle 236">
            <a:hlinkClick r:id="" action="ppaction://noaction"/>
            <a:extLst>
              <a:ext uri="{FF2B5EF4-FFF2-40B4-BE49-F238E27FC236}">
                <a16:creationId xmlns:a16="http://schemas.microsoft.com/office/drawing/2014/main" id="{E6AE0B36-328A-973E-8D17-B079B1815C2C}"/>
              </a:ext>
            </a:extLst>
          </p:cNvPr>
          <p:cNvSpPr/>
          <p:nvPr userDrawn="1"/>
        </p:nvSpPr>
        <p:spPr bwMode="auto">
          <a:xfrm>
            <a:off x="7371461" y="2776568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Mobile Anwendungen</a:t>
            </a:r>
          </a:p>
        </p:txBody>
      </p:sp>
      <p:sp>
        <p:nvSpPr>
          <p:cNvPr id="238" name="Rounded Rectangle 237">
            <a:hlinkClick r:id="" action="ppaction://noaction"/>
            <a:extLst>
              <a:ext uri="{FF2B5EF4-FFF2-40B4-BE49-F238E27FC236}">
                <a16:creationId xmlns:a16="http://schemas.microsoft.com/office/drawing/2014/main" id="{8D14CBB7-2047-CED8-8DA4-92D06160261C}"/>
              </a:ext>
            </a:extLst>
          </p:cNvPr>
          <p:cNvSpPr/>
          <p:nvPr userDrawn="1"/>
        </p:nvSpPr>
        <p:spPr bwMode="auto">
          <a:xfrm>
            <a:off x="5032355" y="1856862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Grob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und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feinkörnige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Genehmigungssteuerung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Rounded Rectangle 238">
            <a:hlinkClick r:id="" action="ppaction://noaction"/>
            <a:extLst>
              <a:ext uri="{FF2B5EF4-FFF2-40B4-BE49-F238E27FC236}">
                <a16:creationId xmlns:a16="http://schemas.microsoft.com/office/drawing/2014/main" id="{030C0B32-0E0F-74F9-42EB-AEA403A94DB1}"/>
              </a:ext>
            </a:extLst>
          </p:cNvPr>
          <p:cNvSpPr/>
          <p:nvPr userDrawn="1"/>
        </p:nvSpPr>
        <p:spPr bwMode="auto">
          <a:xfrm>
            <a:off x="9713578" y="1856862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Klinische/virtuelle Desktops</a:t>
            </a:r>
            <a:endParaRPr lang="de-DE" sz="700"/>
          </a:p>
        </p:txBody>
      </p:sp>
      <p:sp>
        <p:nvSpPr>
          <p:cNvPr id="240" name="Rounded Rectangle 239">
            <a:hlinkClick r:id="" action="ppaction://noaction"/>
            <a:extLst>
              <a:ext uri="{FF2B5EF4-FFF2-40B4-BE49-F238E27FC236}">
                <a16:creationId xmlns:a16="http://schemas.microsoft.com/office/drawing/2014/main" id="{A55D49EE-2EA8-CF73-5B54-69784C645950}"/>
              </a:ext>
            </a:extLst>
          </p:cNvPr>
          <p:cNvSpPr/>
          <p:nvPr userDrawn="1"/>
        </p:nvSpPr>
        <p:spPr bwMode="auto">
          <a:xfrm>
            <a:off x="9713578" y="2787591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Medizinische Geräte</a:t>
            </a:r>
          </a:p>
        </p:txBody>
      </p:sp>
      <p:sp>
        <p:nvSpPr>
          <p:cNvPr id="241" name="Rounded Rectangle 240">
            <a:hlinkClick r:id="" action="ppaction://noaction"/>
            <a:extLst>
              <a:ext uri="{FF2B5EF4-FFF2-40B4-BE49-F238E27FC236}">
                <a16:creationId xmlns:a16="http://schemas.microsoft.com/office/drawing/2014/main" id="{E05D1B51-60AD-44FB-BB6F-C0BB5481D989}"/>
              </a:ext>
            </a:extLst>
          </p:cNvPr>
          <p:cNvSpPr/>
          <p:nvPr userDrawn="1"/>
        </p:nvSpPr>
        <p:spPr bwMode="auto">
          <a:xfrm>
            <a:off x="9713578" y="2327754"/>
            <a:ext cx="2125680" cy="39183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Gemeinsam genutzte mobile Geräte</a:t>
            </a:r>
          </a:p>
        </p:txBody>
      </p:sp>
      <p:sp>
        <p:nvSpPr>
          <p:cNvPr id="242" name="Rounded Rectangle 241">
            <a:hlinkClick r:id="" action="ppaction://noaction"/>
            <a:extLst>
              <a:ext uri="{FF2B5EF4-FFF2-40B4-BE49-F238E27FC236}">
                <a16:creationId xmlns:a16="http://schemas.microsoft.com/office/drawing/2014/main" id="{0BBA1657-6F91-3AD6-4159-DEA6C0091270}"/>
              </a:ext>
            </a:extLst>
          </p:cNvPr>
          <p:cNvSpPr/>
          <p:nvPr userDrawn="1"/>
        </p:nvSpPr>
        <p:spPr bwMode="auto">
          <a:xfrm>
            <a:off x="9713578" y="3253982"/>
            <a:ext cx="2125680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/>
              <a:t>Privilegierten Zugriffsverwaltung</a:t>
            </a:r>
          </a:p>
        </p:txBody>
      </p:sp>
      <p:sp>
        <p:nvSpPr>
          <p:cNvPr id="243" name="Healthcare and government standards">
            <a:hlinkClick r:id="" action="ppaction://noaction"/>
            <a:extLst>
              <a:ext uri="{FF2B5EF4-FFF2-40B4-BE49-F238E27FC236}">
                <a16:creationId xmlns:a16="http://schemas.microsoft.com/office/drawing/2014/main" id="{8C965CFE-8E8E-5FE9-F373-F1392842AC16}"/>
              </a:ext>
            </a:extLst>
          </p:cNvPr>
          <p:cNvSpPr/>
          <p:nvPr userDrawn="1"/>
        </p:nvSpPr>
        <p:spPr bwMode="auto">
          <a:xfrm>
            <a:off x="341439" y="1856862"/>
            <a:ext cx="212567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Gesundheitswesen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und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staatliche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Normen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Rounded Rectangle 243">
            <a:hlinkClick r:id="" action="ppaction://noaction"/>
            <a:extLst>
              <a:ext uri="{FF2B5EF4-FFF2-40B4-BE49-F238E27FC236}">
                <a16:creationId xmlns:a16="http://schemas.microsoft.com/office/drawing/2014/main" id="{FDCE90E7-909D-5A0E-CB06-B4DD2B457A08}"/>
              </a:ext>
            </a:extLst>
          </p:cNvPr>
          <p:cNvSpPr/>
          <p:nvPr userDrawn="1"/>
        </p:nvSpPr>
        <p:spPr bwMode="auto">
          <a:xfrm>
            <a:off x="341439" y="2327127"/>
            <a:ext cx="2125679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740"/>
              </a:lnSpc>
            </a:pPr>
            <a:r>
              <a:rPr lang="de-DE" sz="800"/>
              <a:t>Analysen und Prüfberichte</a:t>
            </a:r>
          </a:p>
        </p:txBody>
      </p:sp>
      <p:sp>
        <p:nvSpPr>
          <p:cNvPr id="227" name="Rounded Rectangle 226">
            <a:hlinkClick r:id="" action="ppaction://noaction"/>
            <a:extLst>
              <a:ext uri="{FF2B5EF4-FFF2-40B4-BE49-F238E27FC236}">
                <a16:creationId xmlns:a16="http://schemas.microsoft.com/office/drawing/2014/main" id="{FE7BE3EA-B096-9E77-7F9D-6971F19E66A4}"/>
              </a:ext>
            </a:extLst>
          </p:cNvPr>
          <p:cNvSpPr/>
          <p:nvPr userDrawn="1"/>
        </p:nvSpPr>
        <p:spPr bwMode="auto">
          <a:xfrm>
            <a:off x="5032355" y="3589624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14377" fontAlgn="auto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Identitätsnachweis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für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Kliniker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" name="Rounded Rectangle 231">
            <a:hlinkClick r:id="" action="ppaction://noaction"/>
            <a:extLst>
              <a:ext uri="{FF2B5EF4-FFF2-40B4-BE49-F238E27FC236}">
                <a16:creationId xmlns:a16="http://schemas.microsoft.com/office/drawing/2014/main" id="{9890A416-92F8-942B-22E2-F91EE0822984}"/>
              </a:ext>
            </a:extLst>
          </p:cNvPr>
          <p:cNvSpPr/>
          <p:nvPr userDrawn="1"/>
        </p:nvSpPr>
        <p:spPr bwMode="auto">
          <a:xfrm>
            <a:off x="2684491" y="3589624"/>
            <a:ext cx="2130552" cy="384048"/>
          </a:xfrm>
          <a:prstGeom prst="roundRect">
            <a:avLst>
              <a:gd name="adj" fmla="val 658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Bereitstellung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377" eaLnBrk="1" fontAlgn="auto" latinLnBrk="0" hangingPunct="1"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personengebundenen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Dienstkonten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Rounded Rectangle 244">
            <a:hlinkClick r:id="" action="ppaction://noaction"/>
            <a:extLst>
              <a:ext uri="{FF2B5EF4-FFF2-40B4-BE49-F238E27FC236}">
                <a16:creationId xmlns:a16="http://schemas.microsoft.com/office/drawing/2014/main" id="{E41F7EDB-5974-AD24-660A-DFF3B442B2EC}"/>
              </a:ext>
            </a:extLst>
          </p:cNvPr>
          <p:cNvSpPr/>
          <p:nvPr userDrawn="1"/>
        </p:nvSpPr>
        <p:spPr bwMode="auto">
          <a:xfrm>
            <a:off x="341439" y="3139091"/>
            <a:ext cx="2132139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ts val="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Erkennung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Anomalien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Risk mitigation">
            <a:extLst>
              <a:ext uri="{FF2B5EF4-FFF2-40B4-BE49-F238E27FC236}">
                <a16:creationId xmlns:a16="http://schemas.microsoft.com/office/drawing/2014/main" id="{46A15828-6E3F-216E-5A27-1B007BBB67F0}"/>
              </a:ext>
            </a:extLst>
          </p:cNvPr>
          <p:cNvSpPr/>
          <p:nvPr userDrawn="1"/>
        </p:nvSpPr>
        <p:spPr bwMode="auto">
          <a:xfrm>
            <a:off x="337129" y="2868675"/>
            <a:ext cx="2060448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Risikominderung</a:t>
            </a: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7" name="FairWarning trigger">
            <a:extLst>
              <a:ext uri="{FF2B5EF4-FFF2-40B4-BE49-F238E27FC236}">
                <a16:creationId xmlns:a16="http://schemas.microsoft.com/office/drawing/2014/main" id="{CD0358DD-2652-DB5D-E396-234F3FDD339E}"/>
              </a:ext>
            </a:extLst>
          </p:cNvPr>
          <p:cNvGrpSpPr/>
          <p:nvPr userDrawn="1"/>
        </p:nvGrpSpPr>
        <p:grpSpPr>
          <a:xfrm>
            <a:off x="4742343" y="5716856"/>
            <a:ext cx="727373" cy="510684"/>
            <a:chOff x="7694036" y="4460771"/>
            <a:chExt cx="545530" cy="383013"/>
          </a:xfrm>
        </p:grpSpPr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DC19F720-C1B4-BC11-BAE2-1B9F4C9F1FDD}"/>
                </a:ext>
              </a:extLst>
            </p:cNvPr>
            <p:cNvSpPr/>
            <p:nvPr/>
          </p:nvSpPr>
          <p:spPr bwMode="auto">
            <a:xfrm>
              <a:off x="7760461" y="4460771"/>
              <a:ext cx="377190" cy="150876"/>
            </a:xfrm>
            <a:prstGeom prst="rect">
              <a:avLst/>
            </a:prstGeom>
            <a:solidFill>
              <a:srgbClr val="4E823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9FD5E058-5CD8-9DCD-691C-74B2795BB908}"/>
                </a:ext>
              </a:extLst>
            </p:cNvPr>
            <p:cNvSpPr/>
            <p:nvPr/>
          </p:nvSpPr>
          <p:spPr bwMode="auto">
            <a:xfrm>
              <a:off x="7694036" y="4609329"/>
              <a:ext cx="545530" cy="234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Risk analytics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and intelligence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FairWarning</a:t>
              </a: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SecureLink</a:t>
              </a: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Privacy Monitor</a:t>
              </a:r>
            </a:p>
          </p:txBody>
        </p:sp>
      </p:grpSp>
      <p:grpSp>
        <p:nvGrpSpPr>
          <p:cNvPr id="303" name="Multiple products TRIGGER">
            <a:extLst>
              <a:ext uri="{FF2B5EF4-FFF2-40B4-BE49-F238E27FC236}">
                <a16:creationId xmlns:a16="http://schemas.microsoft.com/office/drawing/2014/main" id="{23FC6CBF-E0FC-326D-7E1F-9B1F40F54DC9}"/>
              </a:ext>
            </a:extLst>
          </p:cNvPr>
          <p:cNvGrpSpPr/>
          <p:nvPr userDrawn="1"/>
        </p:nvGrpSpPr>
        <p:grpSpPr>
          <a:xfrm>
            <a:off x="7829745" y="5723801"/>
            <a:ext cx="915143" cy="560130"/>
            <a:chOff x="7829745" y="5723801"/>
            <a:chExt cx="915143" cy="560130"/>
          </a:xfrm>
        </p:grpSpPr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5431C0F4-C087-1271-D34C-4AEB899A0569}"/>
                </a:ext>
              </a:extLst>
            </p:cNvPr>
            <p:cNvSpPr/>
            <p:nvPr/>
          </p:nvSpPr>
          <p:spPr bwMode="auto">
            <a:xfrm>
              <a:off x="7908796" y="5723801"/>
              <a:ext cx="502920" cy="201168"/>
            </a:xfrm>
            <a:prstGeom prst="rect">
              <a:avLst/>
            </a:prstGeom>
            <a:solidFill>
              <a:srgbClr val="949598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Multiple Imprivata products">
              <a:hlinkClick r:id="" action="ppaction://noaction"/>
              <a:extLst>
                <a:ext uri="{FF2B5EF4-FFF2-40B4-BE49-F238E27FC236}">
                  <a16:creationId xmlns:a16="http://schemas.microsoft.com/office/drawing/2014/main" id="{F4D242BD-94C7-6C79-DA3E-AB569E68AF64}"/>
                </a:ext>
              </a:extLst>
            </p:cNvPr>
            <p:cNvSpPr txBox="1"/>
            <p:nvPr userDrawn="1"/>
          </p:nvSpPr>
          <p:spPr bwMode="auto">
            <a:xfrm>
              <a:off x="7829745" y="5940007"/>
              <a:ext cx="915143" cy="343924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60960" tIns="48768" rIns="60960" rtlCol="0" anchor="t" anchorCtr="0">
              <a:sp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Multiple Imprivata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products</a:t>
              </a:r>
            </a:p>
          </p:txBody>
        </p:sp>
      </p:grpSp>
      <p:grpSp>
        <p:nvGrpSpPr>
          <p:cNvPr id="271" name="PAM trigger">
            <a:extLst>
              <a:ext uri="{FF2B5EF4-FFF2-40B4-BE49-F238E27FC236}">
                <a16:creationId xmlns:a16="http://schemas.microsoft.com/office/drawing/2014/main" id="{757330CC-162B-F43B-455A-63F61E6DBB11}"/>
              </a:ext>
            </a:extLst>
          </p:cNvPr>
          <p:cNvGrpSpPr/>
          <p:nvPr userDrawn="1"/>
        </p:nvGrpSpPr>
        <p:grpSpPr>
          <a:xfrm>
            <a:off x="5642287" y="5720509"/>
            <a:ext cx="727373" cy="510256"/>
            <a:chOff x="7694036" y="4467153"/>
            <a:chExt cx="545530" cy="382692"/>
          </a:xfrm>
        </p:grpSpPr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B04085DE-D05B-C687-50A3-0476AB6948EC}"/>
                </a:ext>
              </a:extLst>
            </p:cNvPr>
            <p:cNvSpPr/>
            <p:nvPr/>
          </p:nvSpPr>
          <p:spPr bwMode="auto">
            <a:xfrm>
              <a:off x="7760461" y="4467153"/>
              <a:ext cx="377190" cy="150876"/>
            </a:xfrm>
            <a:prstGeom prst="rect">
              <a:avLst/>
            </a:prstGeom>
            <a:solidFill>
              <a:srgbClr val="F1B48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2E2413F8-CBD8-FD96-3098-583197BD26FF}"/>
                </a:ext>
              </a:extLst>
            </p:cNvPr>
            <p:cNvSpPr/>
            <p:nvPr/>
          </p:nvSpPr>
          <p:spPr bwMode="auto">
            <a:xfrm>
              <a:off x="7694036" y="4615390"/>
              <a:ext cx="545530" cy="234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PAM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Imprivata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Privileged Access</a:t>
              </a:r>
              <a:b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Management</a:t>
              </a:r>
            </a:p>
          </p:txBody>
        </p:sp>
      </p:grpSp>
      <p:grpSp>
        <p:nvGrpSpPr>
          <p:cNvPr id="274" name="SecureLink trigger">
            <a:extLst>
              <a:ext uri="{FF2B5EF4-FFF2-40B4-BE49-F238E27FC236}">
                <a16:creationId xmlns:a16="http://schemas.microsoft.com/office/drawing/2014/main" id="{926C589E-A141-AF30-3641-B3A6EA25734C}"/>
              </a:ext>
            </a:extLst>
          </p:cNvPr>
          <p:cNvGrpSpPr/>
          <p:nvPr userDrawn="1"/>
        </p:nvGrpSpPr>
        <p:grpSpPr>
          <a:xfrm>
            <a:off x="6559610" y="5720504"/>
            <a:ext cx="1008997" cy="510252"/>
            <a:chOff x="4434962" y="4386299"/>
            <a:chExt cx="756748" cy="382689"/>
          </a:xfrm>
        </p:grpSpPr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6F5DFEF5-B428-C9C7-40AA-EC67CC2B9E88}"/>
                </a:ext>
              </a:extLst>
            </p:cNvPr>
            <p:cNvSpPr/>
            <p:nvPr userDrawn="1"/>
          </p:nvSpPr>
          <p:spPr bwMode="auto">
            <a:xfrm>
              <a:off x="4501388" y="4386299"/>
              <a:ext cx="377190" cy="150876"/>
            </a:xfrm>
            <a:prstGeom prst="rect">
              <a:avLst/>
            </a:prstGeom>
            <a:solidFill>
              <a:srgbClr val="387FA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710A3006-A3FD-1313-2FFD-231654BD292C}"/>
                </a:ext>
              </a:extLst>
            </p:cNvPr>
            <p:cNvSpPr/>
            <p:nvPr userDrawn="1"/>
          </p:nvSpPr>
          <p:spPr bwMode="auto">
            <a:xfrm>
              <a:off x="4434962" y="4534533"/>
              <a:ext cx="756748" cy="234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1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VPAM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 err="1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SecureLink</a:t>
              </a: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 Enterprise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Access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 b="0" i="0" kern="120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  <a:cs typeface="+mn-cs"/>
              </a:endParaRP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 err="1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SecureLink</a:t>
              </a: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 Customer </a:t>
              </a:r>
            </a:p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0" kern="1200"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34" charset="-128"/>
                  <a:cs typeface="+mn-cs"/>
                </a:rPr>
                <a:t>Connect</a:t>
              </a: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Column guides" hidden="1">
            <a:extLst>
              <a:ext uri="{FF2B5EF4-FFF2-40B4-BE49-F238E27FC236}">
                <a16:creationId xmlns:a16="http://schemas.microsoft.com/office/drawing/2014/main" id="{78121E0B-E8FA-1AD0-2060-FA6AA168F142}"/>
              </a:ext>
            </a:extLst>
          </p:cNvPr>
          <p:cNvGrpSpPr/>
          <p:nvPr userDrawn="1"/>
        </p:nvGrpSpPr>
        <p:grpSpPr>
          <a:xfrm>
            <a:off x="-3052" y="16016"/>
            <a:ext cx="12195052" cy="6887437"/>
            <a:chOff x="-3052" y="16016"/>
            <a:chExt cx="12195052" cy="688743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2AFF80-EC70-5A85-F3BF-871913A003D7}"/>
                </a:ext>
              </a:extLst>
            </p:cNvPr>
            <p:cNvSpPr/>
            <p:nvPr userDrawn="1"/>
          </p:nvSpPr>
          <p:spPr>
            <a:xfrm>
              <a:off x="-3052" y="30040"/>
              <a:ext cx="344491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6B46040-7607-BC5C-511D-33FB6D1B094F}"/>
                </a:ext>
              </a:extLst>
            </p:cNvPr>
            <p:cNvSpPr/>
            <p:nvPr userDrawn="1"/>
          </p:nvSpPr>
          <p:spPr>
            <a:xfrm>
              <a:off x="11847509" y="16016"/>
              <a:ext cx="344491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736FBFE-EE98-B3B1-2F1D-6AF968BE4AB1}"/>
                </a:ext>
              </a:extLst>
            </p:cNvPr>
            <p:cNvSpPr/>
            <p:nvPr userDrawn="1"/>
          </p:nvSpPr>
          <p:spPr>
            <a:xfrm>
              <a:off x="2475369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3E6725-0164-A83A-4948-7B74BC46FE52}"/>
                </a:ext>
              </a:extLst>
            </p:cNvPr>
            <p:cNvSpPr/>
            <p:nvPr userDrawn="1"/>
          </p:nvSpPr>
          <p:spPr>
            <a:xfrm>
              <a:off x="4818404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7E918C-C74C-3FAD-217E-726BAF78E3AC}"/>
                </a:ext>
              </a:extLst>
            </p:cNvPr>
            <p:cNvSpPr/>
            <p:nvPr userDrawn="1"/>
          </p:nvSpPr>
          <p:spPr>
            <a:xfrm>
              <a:off x="7161439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3E96DA-7814-989C-3E17-598C9DED8CC2}"/>
                </a:ext>
              </a:extLst>
            </p:cNvPr>
            <p:cNvSpPr/>
            <p:nvPr userDrawn="1"/>
          </p:nvSpPr>
          <p:spPr>
            <a:xfrm>
              <a:off x="9504474" y="77486"/>
              <a:ext cx="209105" cy="68259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Row guides" hidden="1">
            <a:extLst>
              <a:ext uri="{FF2B5EF4-FFF2-40B4-BE49-F238E27FC236}">
                <a16:creationId xmlns:a16="http://schemas.microsoft.com/office/drawing/2014/main" id="{41EABF59-9055-C181-599A-B0A693933228}"/>
              </a:ext>
            </a:extLst>
          </p:cNvPr>
          <p:cNvGrpSpPr/>
          <p:nvPr userDrawn="1"/>
        </p:nvGrpSpPr>
        <p:grpSpPr>
          <a:xfrm>
            <a:off x="352742" y="1773841"/>
            <a:ext cx="11712285" cy="3216032"/>
            <a:chOff x="352742" y="1773841"/>
            <a:chExt cx="11712285" cy="32160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60C0824-7A35-7963-6A40-EAE31B03C98D}"/>
                </a:ext>
              </a:extLst>
            </p:cNvPr>
            <p:cNvSpPr/>
            <p:nvPr userDrawn="1"/>
          </p:nvSpPr>
          <p:spPr>
            <a:xfrm>
              <a:off x="352742" y="2245080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CE5F7C7-BAFD-7C59-78C9-0D61F81DBEE4}"/>
                </a:ext>
              </a:extLst>
            </p:cNvPr>
            <p:cNvSpPr/>
            <p:nvPr userDrawn="1"/>
          </p:nvSpPr>
          <p:spPr>
            <a:xfrm>
              <a:off x="352742" y="2713319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DAE44A3-8D16-FE4A-FFAB-635AFF2334B2}"/>
                </a:ext>
              </a:extLst>
            </p:cNvPr>
            <p:cNvSpPr/>
            <p:nvPr userDrawn="1"/>
          </p:nvSpPr>
          <p:spPr>
            <a:xfrm>
              <a:off x="352742" y="1773841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76D196C-96EF-96D9-79A3-9DC9038171C5}"/>
                </a:ext>
              </a:extLst>
            </p:cNvPr>
            <p:cNvSpPr/>
            <p:nvPr userDrawn="1"/>
          </p:nvSpPr>
          <p:spPr>
            <a:xfrm>
              <a:off x="352742" y="3173931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1C16368-2111-6A9E-DC38-10876300C628}"/>
                </a:ext>
              </a:extLst>
            </p:cNvPr>
            <p:cNvSpPr/>
            <p:nvPr userDrawn="1"/>
          </p:nvSpPr>
          <p:spPr>
            <a:xfrm>
              <a:off x="358689" y="3980969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9EC6F90-3916-AAFA-2AA2-AEA76E4F4FDB}"/>
                </a:ext>
              </a:extLst>
            </p:cNvPr>
            <p:cNvSpPr/>
            <p:nvPr userDrawn="1"/>
          </p:nvSpPr>
          <p:spPr>
            <a:xfrm>
              <a:off x="352742" y="3520937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BA46681-0C97-6380-C9D3-FA251006477A}"/>
                </a:ext>
              </a:extLst>
            </p:cNvPr>
            <p:cNvSpPr/>
            <p:nvPr userDrawn="1"/>
          </p:nvSpPr>
          <p:spPr>
            <a:xfrm>
              <a:off x="358689" y="4452427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600BB5C-548D-FF1D-3CCD-10EB2124A6A3}"/>
                </a:ext>
              </a:extLst>
            </p:cNvPr>
            <p:cNvSpPr/>
            <p:nvPr userDrawn="1"/>
          </p:nvSpPr>
          <p:spPr>
            <a:xfrm>
              <a:off x="358689" y="4907577"/>
              <a:ext cx="11706338" cy="8229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Freeform 36">
            <a:extLst>
              <a:ext uri="{FF2B5EF4-FFF2-40B4-BE49-F238E27FC236}">
                <a16:creationId xmlns:a16="http://schemas.microsoft.com/office/drawing/2014/main" id="{7F6CB21F-2BAF-DF36-8C6F-BA59EDD5745E}"/>
              </a:ext>
            </a:extLst>
          </p:cNvPr>
          <p:cNvSpPr/>
          <p:nvPr userDrawn="1"/>
        </p:nvSpPr>
        <p:spPr>
          <a:xfrm flipH="1">
            <a:off x="2164992" y="2327301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67" name="Freeform 166">
            <a:extLst>
              <a:ext uri="{FF2B5EF4-FFF2-40B4-BE49-F238E27FC236}">
                <a16:creationId xmlns:a16="http://schemas.microsoft.com/office/drawing/2014/main" id="{9F7C79F4-59C1-57B5-F209-8B9FBB851A85}"/>
              </a:ext>
            </a:extLst>
          </p:cNvPr>
          <p:cNvSpPr/>
          <p:nvPr userDrawn="1"/>
        </p:nvSpPr>
        <p:spPr>
          <a:xfrm flipH="1">
            <a:off x="2164992" y="4069606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68" name="Freeform 167">
            <a:extLst>
              <a:ext uri="{FF2B5EF4-FFF2-40B4-BE49-F238E27FC236}">
                <a16:creationId xmlns:a16="http://schemas.microsoft.com/office/drawing/2014/main" id="{10A56A60-F1A3-88FB-A0AA-4E661ECD3C91}"/>
              </a:ext>
            </a:extLst>
          </p:cNvPr>
          <p:cNvSpPr/>
          <p:nvPr userDrawn="1"/>
        </p:nvSpPr>
        <p:spPr>
          <a:xfrm flipH="1">
            <a:off x="6854018" y="2787592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69" name="Freeform 168">
            <a:extLst>
              <a:ext uri="{FF2B5EF4-FFF2-40B4-BE49-F238E27FC236}">
                <a16:creationId xmlns:a16="http://schemas.microsoft.com/office/drawing/2014/main" id="{73054442-805A-9B78-F711-F0C545065724}"/>
              </a:ext>
            </a:extLst>
          </p:cNvPr>
          <p:cNvSpPr/>
          <p:nvPr userDrawn="1"/>
        </p:nvSpPr>
        <p:spPr>
          <a:xfrm flipH="1">
            <a:off x="6854018" y="3591300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0E57AE28-2350-C50F-30E9-80B7A22B6139}"/>
              </a:ext>
            </a:extLst>
          </p:cNvPr>
          <p:cNvSpPr/>
          <p:nvPr userDrawn="1"/>
        </p:nvSpPr>
        <p:spPr>
          <a:xfrm flipH="1">
            <a:off x="6854018" y="4067750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4" name="Freeform 173">
            <a:extLst>
              <a:ext uri="{FF2B5EF4-FFF2-40B4-BE49-F238E27FC236}">
                <a16:creationId xmlns:a16="http://schemas.microsoft.com/office/drawing/2014/main" id="{296478C9-48E9-9B0C-BD70-DCB807AA26EA}"/>
              </a:ext>
            </a:extLst>
          </p:cNvPr>
          <p:cNvSpPr/>
          <p:nvPr userDrawn="1"/>
        </p:nvSpPr>
        <p:spPr>
          <a:xfrm flipH="1">
            <a:off x="9197770" y="4536524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6" name="Freeform 175">
            <a:extLst>
              <a:ext uri="{FF2B5EF4-FFF2-40B4-BE49-F238E27FC236}">
                <a16:creationId xmlns:a16="http://schemas.microsoft.com/office/drawing/2014/main" id="{D06D4251-7E36-16AB-D3D2-B8232F805278}"/>
              </a:ext>
            </a:extLst>
          </p:cNvPr>
          <p:cNvSpPr/>
          <p:nvPr userDrawn="1"/>
        </p:nvSpPr>
        <p:spPr>
          <a:xfrm flipH="1">
            <a:off x="11538217" y="4996590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7" name="Freeform 176">
            <a:extLst>
              <a:ext uri="{FF2B5EF4-FFF2-40B4-BE49-F238E27FC236}">
                <a16:creationId xmlns:a16="http://schemas.microsoft.com/office/drawing/2014/main" id="{FED3AB68-41D8-47BD-5D67-83240D2F437E}"/>
              </a:ext>
            </a:extLst>
          </p:cNvPr>
          <p:cNvSpPr/>
          <p:nvPr userDrawn="1"/>
        </p:nvSpPr>
        <p:spPr>
          <a:xfrm flipH="1">
            <a:off x="11538217" y="2785337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sp>
        <p:nvSpPr>
          <p:cNvPr id="178" name="Freeform 177">
            <a:extLst>
              <a:ext uri="{FF2B5EF4-FFF2-40B4-BE49-F238E27FC236}">
                <a16:creationId xmlns:a16="http://schemas.microsoft.com/office/drawing/2014/main" id="{6B2A510C-E404-D242-923C-DE9D44F7CB3C}"/>
              </a:ext>
            </a:extLst>
          </p:cNvPr>
          <p:cNvSpPr/>
          <p:nvPr userDrawn="1"/>
        </p:nvSpPr>
        <p:spPr>
          <a:xfrm flipH="1">
            <a:off x="11538217" y="1858823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  <p:grpSp>
        <p:nvGrpSpPr>
          <p:cNvPr id="180" name="TRIGGER - All products">
            <a:extLst>
              <a:ext uri="{FF2B5EF4-FFF2-40B4-BE49-F238E27FC236}">
                <a16:creationId xmlns:a16="http://schemas.microsoft.com/office/drawing/2014/main" id="{23B167D2-C7F4-5CE7-072F-E3F0667DE7C4}"/>
              </a:ext>
            </a:extLst>
          </p:cNvPr>
          <p:cNvGrpSpPr/>
          <p:nvPr userDrawn="1"/>
        </p:nvGrpSpPr>
        <p:grpSpPr>
          <a:xfrm>
            <a:off x="10474692" y="5704797"/>
            <a:ext cx="838884" cy="192360"/>
            <a:chOff x="11133261" y="5920583"/>
            <a:chExt cx="838884" cy="192360"/>
          </a:xfrm>
        </p:grpSpPr>
        <p:sp>
          <p:nvSpPr>
            <p:cNvPr id="181" name="Cross 180">
              <a:extLst>
                <a:ext uri="{FF2B5EF4-FFF2-40B4-BE49-F238E27FC236}">
                  <a16:creationId xmlns:a16="http://schemas.microsoft.com/office/drawing/2014/main" id="{1570C83F-BDDC-EE27-1141-E6ABC287A8B5}"/>
                </a:ext>
              </a:extLst>
            </p:cNvPr>
            <p:cNvSpPr/>
            <p:nvPr/>
          </p:nvSpPr>
          <p:spPr>
            <a:xfrm>
              <a:off x="11133261" y="5957632"/>
              <a:ext cx="146720" cy="146720"/>
            </a:xfrm>
            <a:prstGeom prst="plus">
              <a:avLst>
                <a:gd name="adj" fmla="val 39474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7506F978-A11B-73DE-8B7A-714BA466ED98}"/>
                </a:ext>
              </a:extLst>
            </p:cNvPr>
            <p:cNvSpPr txBox="1"/>
            <p:nvPr/>
          </p:nvSpPr>
          <p:spPr>
            <a:xfrm>
              <a:off x="11277152" y="5920583"/>
              <a:ext cx="694993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0">
                  <a:solidFill>
                    <a:schemeClr val="tx2">
                      <a:lumMod val="50000"/>
                    </a:schemeClr>
                  </a:solidFill>
                </a:rPr>
                <a:t>All products</a:t>
              </a:r>
            </a:p>
          </p:txBody>
        </p:sp>
      </p:grpSp>
      <p:grpSp>
        <p:nvGrpSpPr>
          <p:cNvPr id="251" name="TRIGGER - Reset">
            <a:extLst>
              <a:ext uri="{FF2B5EF4-FFF2-40B4-BE49-F238E27FC236}">
                <a16:creationId xmlns:a16="http://schemas.microsoft.com/office/drawing/2014/main" id="{3D06EF4C-7AE4-AECA-49F8-7BA08BF2E799}"/>
              </a:ext>
            </a:extLst>
          </p:cNvPr>
          <p:cNvGrpSpPr/>
          <p:nvPr userDrawn="1"/>
        </p:nvGrpSpPr>
        <p:grpSpPr>
          <a:xfrm>
            <a:off x="11373268" y="5704797"/>
            <a:ext cx="547261" cy="192360"/>
            <a:chOff x="11152050" y="6202419"/>
            <a:chExt cx="547261" cy="192360"/>
          </a:xfrm>
        </p:grpSpPr>
        <p:sp>
          <p:nvSpPr>
            <p:cNvPr id="277" name="Cross 276">
              <a:extLst>
                <a:ext uri="{FF2B5EF4-FFF2-40B4-BE49-F238E27FC236}">
                  <a16:creationId xmlns:a16="http://schemas.microsoft.com/office/drawing/2014/main" id="{6E2AE4F0-BBDB-D89E-AFA7-EE6554AAA804}"/>
                </a:ext>
              </a:extLst>
            </p:cNvPr>
            <p:cNvSpPr/>
            <p:nvPr/>
          </p:nvSpPr>
          <p:spPr>
            <a:xfrm rot="2700000">
              <a:off x="11152050" y="6217889"/>
              <a:ext cx="146720" cy="146720"/>
            </a:xfrm>
            <a:prstGeom prst="plus">
              <a:avLst>
                <a:gd name="adj" fmla="val 39474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9037BDF1-6987-DFC0-6FA0-297FABB6486C}"/>
                </a:ext>
              </a:extLst>
            </p:cNvPr>
            <p:cNvSpPr txBox="1"/>
            <p:nvPr/>
          </p:nvSpPr>
          <p:spPr>
            <a:xfrm>
              <a:off x="11289679" y="6202419"/>
              <a:ext cx="409632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0">
                  <a:solidFill>
                    <a:schemeClr val="tx2">
                      <a:lumMod val="50000"/>
                    </a:schemeClr>
                  </a:solidFill>
                </a:rPr>
                <a:t>Reset</a:t>
              </a:r>
            </a:p>
          </p:txBody>
        </p:sp>
      </p:grp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12F7B95D-CF7E-B72D-FAD0-97A2D6584B2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0220245" y="5582584"/>
            <a:ext cx="0" cy="583552"/>
          </a:xfrm>
          <a:prstGeom prst="line">
            <a:avLst/>
          </a:prstGeom>
          <a:solidFill>
            <a:srgbClr val="AE168E"/>
          </a:solidFill>
          <a:ln w="12700" cap="sq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9235E093-71E6-1D46-CF2F-5E4D353CBBB6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7702752" y="5582584"/>
            <a:ext cx="0" cy="583552"/>
          </a:xfrm>
          <a:prstGeom prst="line">
            <a:avLst/>
          </a:prstGeom>
          <a:solidFill>
            <a:srgbClr val="AE168E"/>
          </a:solidFill>
          <a:ln w="12700" cap="sq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04" name="TRIGGER: Healthcare">
            <a:extLst>
              <a:ext uri="{FF2B5EF4-FFF2-40B4-BE49-F238E27FC236}">
                <a16:creationId xmlns:a16="http://schemas.microsoft.com/office/drawing/2014/main" id="{7E428E9A-741B-F804-9608-80F6F498D3BF}"/>
              </a:ext>
            </a:extLst>
          </p:cNvPr>
          <p:cNvGrpSpPr/>
          <p:nvPr userDrawn="1"/>
        </p:nvGrpSpPr>
        <p:grpSpPr>
          <a:xfrm>
            <a:off x="9436135" y="5723801"/>
            <a:ext cx="617477" cy="402412"/>
            <a:chOff x="9436135" y="5723801"/>
            <a:chExt cx="617477" cy="402412"/>
          </a:xfrm>
        </p:grpSpPr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2365A8FC-4CBD-5563-B263-DA37E1C6296E}"/>
                </a:ext>
              </a:extLst>
            </p:cNvPr>
            <p:cNvSpPr txBox="1"/>
            <p:nvPr userDrawn="1"/>
          </p:nvSpPr>
          <p:spPr>
            <a:xfrm>
              <a:off x="9436135" y="5926158"/>
              <a:ext cx="61747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/>
                <a:t>Healthcare</a:t>
              </a: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1241FA7F-F1E5-AFFC-176A-549B9EF683EB}"/>
                </a:ext>
              </a:extLst>
            </p:cNvPr>
            <p:cNvSpPr/>
            <p:nvPr userDrawn="1"/>
          </p:nvSpPr>
          <p:spPr bwMode="auto">
            <a:xfrm>
              <a:off x="9523465" y="5723801"/>
              <a:ext cx="502920" cy="201168"/>
            </a:xfrm>
            <a:prstGeom prst="rect">
              <a:avLst/>
            </a:prstGeom>
            <a:solidFill>
              <a:srgbClr val="0E74A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B2CC4C24-7C4D-1008-2A67-2794194C1CAB}"/>
              </a:ext>
            </a:extLst>
          </p:cNvPr>
          <p:cNvSpPr txBox="1"/>
          <p:nvPr userDrawn="1"/>
        </p:nvSpPr>
        <p:spPr>
          <a:xfrm>
            <a:off x="8653316" y="5918591"/>
            <a:ext cx="5501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/>
              <a:t>Microsoft</a:t>
            </a: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743F6C25-2180-3A98-F4A2-6C203728985F}"/>
              </a:ext>
            </a:extLst>
          </p:cNvPr>
          <p:cNvSpPr/>
          <p:nvPr userDrawn="1"/>
        </p:nvSpPr>
        <p:spPr>
          <a:xfrm>
            <a:off x="341439" y="941216"/>
            <a:ext cx="11505049" cy="5746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2FD751CA-F822-D4E3-9C34-6075A7A8C867}"/>
              </a:ext>
            </a:extLst>
          </p:cNvPr>
          <p:cNvSpPr/>
          <p:nvPr userDrawn="1"/>
        </p:nvSpPr>
        <p:spPr bwMode="auto">
          <a:xfrm>
            <a:off x="346418" y="957841"/>
            <a:ext cx="2212848" cy="5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STEUERUNG UND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VERWALTUNG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AC31C69-B436-3654-A36C-31F56C0DFE8A}"/>
              </a:ext>
            </a:extLst>
          </p:cNvPr>
          <p:cNvSpPr/>
          <p:nvPr userDrawn="1"/>
        </p:nvSpPr>
        <p:spPr bwMode="auto">
          <a:xfrm>
            <a:off x="7269658" y="960806"/>
            <a:ext cx="4569597" cy="54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AUTHENTIFIZIERUNG UND ZUGANG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C75A7EEF-B275-3ABB-DDB0-0915F2558D86}"/>
              </a:ext>
            </a:extLst>
          </p:cNvPr>
          <p:cNvSpPr/>
          <p:nvPr userDrawn="1"/>
        </p:nvSpPr>
        <p:spPr bwMode="auto">
          <a:xfrm>
            <a:off x="2645974" y="957841"/>
            <a:ext cx="2282592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6096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IDENTITÄTSMANAGEMENT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83FBFDC5-9A9B-0F46-152E-94D34353994B}"/>
              </a:ext>
            </a:extLst>
          </p:cNvPr>
          <p:cNvSpPr/>
          <p:nvPr userDrawn="1"/>
        </p:nvSpPr>
        <p:spPr bwMode="auto">
          <a:xfrm>
            <a:off x="4984337" y="959384"/>
            <a:ext cx="2273321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GENEHMIGUNG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F862C78C-E2DF-4EC1-4363-FFBFA9915E88}"/>
              </a:ext>
            </a:extLst>
          </p:cNvPr>
          <p:cNvGrpSpPr/>
          <p:nvPr userDrawn="1"/>
        </p:nvGrpSpPr>
        <p:grpSpPr>
          <a:xfrm>
            <a:off x="2575047" y="939976"/>
            <a:ext cx="4694351" cy="4627741"/>
            <a:chOff x="2575047" y="1508296"/>
            <a:chExt cx="4694351" cy="583552"/>
          </a:xfrm>
        </p:grpSpPr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028DA994-49A9-E04E-D84C-B528B0E43B81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7269398" y="1508296"/>
              <a:ext cx="0" cy="583552"/>
            </a:xfrm>
            <a:prstGeom prst="line">
              <a:avLst/>
            </a:prstGeom>
            <a:solidFill>
              <a:srgbClr val="AE168E"/>
            </a:solidFill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6A7520F6-1165-D7BD-FE3D-64A4860B9E04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4928396" y="1508296"/>
              <a:ext cx="0" cy="583552"/>
            </a:xfrm>
            <a:prstGeom prst="line">
              <a:avLst/>
            </a:prstGeom>
            <a:solidFill>
              <a:srgbClr val="AE168E"/>
            </a:solidFill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F4FEA749-CEFB-79DD-1C54-92F4BD31054E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2575047" y="1508296"/>
              <a:ext cx="0" cy="583552"/>
            </a:xfrm>
            <a:prstGeom prst="line">
              <a:avLst/>
            </a:prstGeom>
            <a:solidFill>
              <a:srgbClr val="AE168E"/>
            </a:solidFill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B8E0407-5304-462F-CC78-1A00399BD3FE}"/>
              </a:ext>
            </a:extLst>
          </p:cNvPr>
          <p:cNvSpPr/>
          <p:nvPr userDrawn="1"/>
        </p:nvSpPr>
        <p:spPr>
          <a:xfrm>
            <a:off x="7372441" y="3462598"/>
            <a:ext cx="2130552" cy="191598"/>
          </a:xfrm>
          <a:prstGeom prst="roundRect">
            <a:avLst>
              <a:gd name="adj" fmla="val 10039"/>
            </a:avLst>
          </a:prstGeom>
          <a:solidFill>
            <a:srgbClr val="D2D3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hlinkClick r:id="" action="ppaction://noaction"/>
            <a:extLst>
              <a:ext uri="{FF2B5EF4-FFF2-40B4-BE49-F238E27FC236}">
                <a16:creationId xmlns:a16="http://schemas.microsoft.com/office/drawing/2014/main" id="{2A94BC9B-6096-95AD-21F2-E73054FF205F}"/>
              </a:ext>
            </a:extLst>
          </p:cNvPr>
          <p:cNvSpPr/>
          <p:nvPr userDrawn="1"/>
        </p:nvSpPr>
        <p:spPr bwMode="auto">
          <a:xfrm>
            <a:off x="7371029" y="3238484"/>
            <a:ext cx="2130552" cy="384048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</a:pPr>
            <a:r>
              <a:rPr lang="de-DE" sz="800"/>
              <a:t>Nationale Systeme</a:t>
            </a:r>
          </a:p>
        </p:txBody>
      </p:sp>
      <p:sp>
        <p:nvSpPr>
          <p:cNvPr id="10" name="H - National systems">
            <a:extLst>
              <a:ext uri="{FF2B5EF4-FFF2-40B4-BE49-F238E27FC236}">
                <a16:creationId xmlns:a16="http://schemas.microsoft.com/office/drawing/2014/main" id="{1886675E-7C58-83D2-5BE8-BA19750EA221}"/>
              </a:ext>
            </a:extLst>
          </p:cNvPr>
          <p:cNvSpPr/>
          <p:nvPr userDrawn="1"/>
        </p:nvSpPr>
        <p:spPr>
          <a:xfrm flipH="1">
            <a:off x="9191668" y="3242088"/>
            <a:ext cx="308271" cy="384048"/>
          </a:xfrm>
          <a:custGeom>
            <a:avLst/>
            <a:gdLst>
              <a:gd name="connsiteX0" fmla="*/ 308271 w 308271"/>
              <a:gd name="connsiteY0" fmla="*/ 0 h 384048"/>
              <a:gd name="connsiteX1" fmla="*/ 25274 w 308271"/>
              <a:gd name="connsiteY1" fmla="*/ 0 h 384048"/>
              <a:gd name="connsiteX2" fmla="*/ 0 w 308271"/>
              <a:gd name="connsiteY2" fmla="*/ 25274 h 384048"/>
              <a:gd name="connsiteX3" fmla="*/ 0 w 308271"/>
              <a:gd name="connsiteY3" fmla="*/ 358774 h 384048"/>
              <a:gd name="connsiteX4" fmla="*/ 25274 w 308271"/>
              <a:gd name="connsiteY4" fmla="*/ 384048 h 384048"/>
              <a:gd name="connsiteX5" fmla="*/ 308271 w 308271"/>
              <a:gd name="connsiteY5" fmla="*/ 384048 h 38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71" h="384048">
                <a:moveTo>
                  <a:pt x="308271" y="0"/>
                </a:moveTo>
                <a:lnTo>
                  <a:pt x="25274" y="0"/>
                </a:lnTo>
                <a:cubicBezTo>
                  <a:pt x="11316" y="0"/>
                  <a:pt x="0" y="11316"/>
                  <a:pt x="0" y="25274"/>
                </a:cubicBezTo>
                <a:lnTo>
                  <a:pt x="0" y="358774"/>
                </a:lnTo>
                <a:cubicBezTo>
                  <a:pt x="0" y="372732"/>
                  <a:pt x="11316" y="384048"/>
                  <a:pt x="25274" y="384048"/>
                </a:cubicBezTo>
                <a:lnTo>
                  <a:pt x="308271" y="384048"/>
                </a:lnTo>
                <a:close/>
              </a:path>
            </a:pathLst>
          </a:custGeom>
          <a:solidFill>
            <a:srgbClr val="0E7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84834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7A3B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3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3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1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3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7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8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19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19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19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20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20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21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21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9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3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4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4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5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5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5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9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6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3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6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6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5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9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3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7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1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2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5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6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7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9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0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3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7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1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1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5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1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2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9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2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1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2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3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7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9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1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2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3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6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7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8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9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0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1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2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73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4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77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8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2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8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8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89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0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9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397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01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0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09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41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39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0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2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43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4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6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4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6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6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8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83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6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87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0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0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0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0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3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5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7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2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8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2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4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0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2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3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4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5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5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9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6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1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3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6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6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1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7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5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7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9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80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1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8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58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9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2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3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4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9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0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7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1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2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3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2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9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3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3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7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3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9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1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42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3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5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46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5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3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5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5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7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5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9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1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62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5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6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7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1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3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7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5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7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7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9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8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3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8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7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9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3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5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9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3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3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5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7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736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7" fill="hold">
                      <p:stCondLst>
                        <p:cond delay="0"/>
                      </p:stCondLst>
                      <p:childTnLst>
                        <p:par>
                          <p:cTn id="738" fill="hold">
                            <p:stCondLst>
                              <p:cond delay="0"/>
                            </p:stCondLst>
                            <p:childTnLst>
                              <p:par>
                                <p:cTn id="7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4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4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49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5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57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6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6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69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77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7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9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6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8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1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9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9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80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0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8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0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1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1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1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23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4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2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8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9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2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43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4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47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8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5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5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5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2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63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4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6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67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0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7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6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0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0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9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7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919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0" fill="hold">
                      <p:stCondLst>
                        <p:cond delay="0"/>
                      </p:stCondLst>
                      <p:childTnLst>
                        <p:par>
                          <p:cTn id="921" fill="hold">
                            <p:stCondLst>
                              <p:cond delay="0"/>
                            </p:stCondLst>
                            <p:childTnLst>
                              <p:par>
                                <p:cTn id="9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3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24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5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7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28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9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1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32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3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3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7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9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4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1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94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6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4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9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1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4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6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7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9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6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6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7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6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9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7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3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76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7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9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8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1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3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84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8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1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9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5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9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9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00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0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7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0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1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1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3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1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9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2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2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7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2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9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1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32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3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5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3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7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9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4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1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3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44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5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7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48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9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5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5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56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7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5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9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1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3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5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6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7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9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6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8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9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2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4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6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8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1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3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5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9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3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4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9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1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4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5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9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1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3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4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9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1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3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4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5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8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40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6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1148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9" fill="hold">
                      <p:stCondLst>
                        <p:cond delay="0"/>
                      </p:stCondLst>
                      <p:childTnLst>
                        <p:par>
                          <p:cTn id="1150" fill="hold">
                            <p:stCondLst>
                              <p:cond delay="0"/>
                            </p:stCondLst>
                            <p:childTnLst>
                              <p:par>
                                <p:cTn id="11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5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5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1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2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65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7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8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6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2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7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8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8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8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8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9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9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0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0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0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1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1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2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4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25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6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2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33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3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4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4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5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5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0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61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4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6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6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73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4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5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7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8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7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0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2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3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5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8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9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9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95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9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8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9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0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0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05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07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8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09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1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2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3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5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7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9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1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2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3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4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9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1331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2" fill="hold">
                      <p:stCondLst>
                        <p:cond delay="0"/>
                      </p:stCondLst>
                      <p:childTnLst>
                        <p:par>
                          <p:cTn id="1333" fill="hold">
                            <p:stCondLst>
                              <p:cond delay="0"/>
                            </p:stCondLst>
                            <p:childTnLst>
                              <p:par>
                                <p:cTn id="1334" presetID="19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5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33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33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8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9" presetID="19" presetClass="emph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341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34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4" presetID="19" presetClass="emph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34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34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8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9" presetID="19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0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351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352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3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4" presetID="19" presetClass="emph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5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animClr clrSpc="rgb" dir="cw">
                                      <p:cBhvr>
                                        <p:cTn id="1356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B489"/>
                                      </p:to>
                                    </p:animClr>
                                    <p:set>
                                      <p:cBhvr>
                                        <p:cTn id="1357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9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1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3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7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7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7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0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0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1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1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1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2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23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4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27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8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3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2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4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35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6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39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43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5" presetID="1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447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8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51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2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55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5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6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5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6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69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1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4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9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7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9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2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9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4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11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7" presetID="3" presetClass="emph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1519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0" fill="hold">
                      <p:stCondLst>
                        <p:cond delay="0"/>
                      </p:stCondLst>
                      <p:childTnLst>
                        <p:par>
                          <p:cTn id="1521" fill="hold">
                            <p:stCondLst>
                              <p:cond delay="0"/>
                            </p:stCondLst>
                            <p:childTnLst>
                              <p:par>
                                <p:cTn id="1522" presetID="19" presetClass="emph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3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87FAC"/>
                                      </p:to>
                                    </p:animClr>
                                    <p:animClr clrSpc="rgb" dir="cw">
                                      <p:cBhvr>
                                        <p:cTn id="1524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7FAC"/>
                                      </p:to>
                                    </p:animClr>
                                    <p:set>
                                      <p:cBhvr>
                                        <p:cTn id="1525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6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7" presetID="3" presetClass="emph" presetSubtype="2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3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3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4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4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5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5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5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6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67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7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75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7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2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3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4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7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8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9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2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4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95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6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99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03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0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1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15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1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2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5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2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29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1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3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4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8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4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43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4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47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4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0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1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3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6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1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3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4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8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0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7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4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7FAF"/>
                                      </p:to>
                                    </p:animClr>
                                    <p:set>
                                      <p:cBhvr>
                                        <p:cTn id="1675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7FAF"/>
                                      </p:to>
                                    </p:animClr>
                                    <p:set>
                                      <p:cBhvr>
                                        <p:cTn id="1679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0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7FAF"/>
                                      </p:to>
                                    </p:animClr>
                                    <p:set>
                                      <p:cBhvr>
                                        <p:cTn id="168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7FAF"/>
                                      </p:to>
                                    </p:animClr>
                                    <p:set>
                                      <p:cBhvr>
                                        <p:cTn id="168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9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9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1" presetID="3" presetClass="emph" presetSubtype="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seq concurrent="1" nextAc="seek">
              <p:cTn id="1703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4" fill="hold">
                      <p:stCondLst>
                        <p:cond delay="0"/>
                      </p:stCondLst>
                      <p:childTnLst>
                        <p:par>
                          <p:cTn id="1705" fill="hold">
                            <p:stCondLst>
                              <p:cond delay="0"/>
                            </p:stCondLst>
                            <p:childTnLst>
                              <p:par>
                                <p:cTn id="17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7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08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1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3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1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7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9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20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1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3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2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5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7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8"/>
                                      </p:to>
                                    </p:animClr>
                                    <p:set>
                                      <p:cBhvr>
                                        <p:cTn id="172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1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32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3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3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7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9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174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3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44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5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174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1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5B76"/>
                                      </p:to>
                                    </p:animClr>
                                    <p:set>
                                      <p:cBhvr>
                                        <p:cTn id="175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3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75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9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76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3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76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76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1D0"/>
                                      </p:to>
                                    </p:animClr>
                                    <p:set>
                                      <p:cBhvr>
                                        <p:cTn id="177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3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177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7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9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1780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1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3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833B"/>
                                      </p:to>
                                    </p:animClr>
                                    <p:set>
                                      <p:cBhvr>
                                        <p:cTn id="1784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5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7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7"/>
                                      </p:to>
                                    </p:animClr>
                                    <p:set>
                                      <p:cBhvr>
                                        <p:cTn id="178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9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1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BE8"/>
                                      </p:to>
                                    </p:animClr>
                                    <p:set>
                                      <p:cBhvr>
                                        <p:cTn id="1792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3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17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7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180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180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80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9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1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81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5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2ED"/>
                                      </p:to>
                                    </p:animClr>
                                    <p:set>
                                      <p:cBhvr>
                                        <p:cTn id="181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9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2ED"/>
                                      </p:to>
                                    </p:animClr>
                                    <p:set>
                                      <p:cBhvr>
                                        <p:cTn id="1820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3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2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26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7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28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0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2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6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8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9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0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2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3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5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6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7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8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9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50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52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3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5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5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56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58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9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60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1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62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64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66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68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70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72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74" presetID="3" presetClass="emph" presetSubtype="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76" presetID="3" presetClass="emph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78" presetID="3" presetClass="emph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9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CE4E"/>
                                      </p:to>
                                    </p:animClr>
                                    <p:set>
                                      <p:cBhvr>
                                        <p:cTn id="188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8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886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7" fill="hold">
                      <p:stCondLst>
                        <p:cond delay="0"/>
                      </p:stCondLst>
                      <p:childTnLst>
                        <p:par>
                          <p:cTn id="1888" fill="hold">
                            <p:stCondLst>
                              <p:cond delay="0"/>
                            </p:stCondLst>
                            <p:childTnLst>
                              <p:par>
                                <p:cTn id="18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0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89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89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8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89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0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0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11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4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15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6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1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2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2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2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1" presetID="3" presetClass="emph" presetSubtype="2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5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6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9" presetID="3" presetClass="emph" presetSubtype="2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1" presetID="3" presetClass="emph" presetSubtype="2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7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8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9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1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6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8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59" presetID="3" presetClass="emph" presetSubtype="2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1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3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5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6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8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9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0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1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4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5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6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7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9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0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81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8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8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9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6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199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01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2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05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09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0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2013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4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1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2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2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2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33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37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41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2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4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4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8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49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0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53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9598"/>
                                      </p:to>
                                    </p:animClr>
                                    <p:set>
                                      <p:cBhvr>
                                        <p:cTn id="205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6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3" presetID="3" presetClass="emph" presetSubtype="2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6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9" presetID="3" presetClass="emph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7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2071" restart="whenNotActive" fill="hold" evtFilter="cancelBubble" nodeType="interactiveSeq">
                <p:stCondLst>
                  <p:cond evt="onClick" delay="0">
                    <p:tgtEl>
                      <p:spTgt spid="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2" fill="hold">
                      <p:stCondLst>
                        <p:cond delay="0"/>
                      </p:stCondLst>
                      <p:childTnLst>
                        <p:par>
                          <p:cTn id="2073" fill="hold">
                            <p:stCondLst>
                              <p:cond delay="0"/>
                            </p:stCondLst>
                            <p:childTnLst>
                              <p:par>
                                <p:cTn id="20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6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5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8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1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4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7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0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4" fill="hold">
                      <p:stCondLst>
                        <p:cond delay="indefinite"/>
                      </p:stCondLst>
                      <p:childTnLst>
                        <p:par>
                          <p:cTn id="2105" fill="hold">
                            <p:stCondLst>
                              <p:cond delay="0"/>
                            </p:stCondLst>
                            <p:childTnLst>
                              <p:par>
                                <p:cTn id="2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0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3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6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9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5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8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1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"/>
                  </p:tgtEl>
                </p:cond>
              </p:nextCondLst>
            </p:seq>
            <p:seq concurrent="1" nextAc="seek">
              <p:cTn id="2136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7" fill="hold">
                      <p:stCondLst>
                        <p:cond delay="0"/>
                      </p:stCondLst>
                      <p:childTnLst>
                        <p:par>
                          <p:cTn id="2138" fill="hold">
                            <p:stCondLst>
                              <p:cond delay="0"/>
                            </p:stCondLst>
                            <p:childTnLst>
                              <p:par>
                                <p:cTn id="21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0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41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4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45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49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5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53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56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57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8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6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4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65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8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69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7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7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7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7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8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8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8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93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4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9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8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0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4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05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6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0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13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4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1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2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4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2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29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3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3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3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3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0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41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4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45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6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8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49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5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53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4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56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5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5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5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0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4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6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0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7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2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7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4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7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7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8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7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4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9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2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9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9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9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9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2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8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1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1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1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7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0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3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6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9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2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5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8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</p:childTnLst>
        </p:cTn>
      </p:par>
    </p:tnLst>
    <p:bldLst>
      <p:bldP spid="216" grpId="0" animBg="1"/>
      <p:bldP spid="216" grpId="1" animBg="1"/>
      <p:bldP spid="216" grpId="2" animBg="1"/>
      <p:bldP spid="216" grpId="3" animBg="1"/>
      <p:bldP spid="216" grpId="4" animBg="1"/>
      <p:bldP spid="216" grpId="5" animBg="1"/>
      <p:bldP spid="216" grpId="6" animBg="1"/>
      <p:bldP spid="216" grpId="7" animBg="1"/>
      <p:bldP spid="216" grpId="8" animBg="1"/>
      <p:bldP spid="216" grpId="9" animBg="1"/>
      <p:bldP spid="216" grpId="10" animBg="1"/>
      <p:bldP spid="216" grpId="11" animBg="1"/>
      <p:bldP spid="217" grpId="0" animBg="1"/>
      <p:bldP spid="217" grpId="1" animBg="1"/>
      <p:bldP spid="217" grpId="2" animBg="1"/>
      <p:bldP spid="217" grpId="3" animBg="1"/>
      <p:bldP spid="217" grpId="4" animBg="1"/>
      <p:bldP spid="217" grpId="5" animBg="1"/>
      <p:bldP spid="217" grpId="6" animBg="1"/>
      <p:bldP spid="217" grpId="7" animBg="1"/>
      <p:bldP spid="217" grpId="8" animBg="1"/>
      <p:bldP spid="217" grpId="9" animBg="1"/>
      <p:bldP spid="217" grpId="10" animBg="1"/>
      <p:bldP spid="217" grpId="11" animBg="1"/>
      <p:bldP spid="219" grpId="0" animBg="1"/>
      <p:bldP spid="219" grpId="1" animBg="1"/>
      <p:bldP spid="219" grpId="2" animBg="1"/>
      <p:bldP spid="219" grpId="3" animBg="1"/>
      <p:bldP spid="219" grpId="4" animBg="1"/>
      <p:bldP spid="219" grpId="5" animBg="1"/>
      <p:bldP spid="219" grpId="6" animBg="1"/>
      <p:bldP spid="219" grpId="7" animBg="1"/>
      <p:bldP spid="219" grpId="8" animBg="1"/>
      <p:bldP spid="219" grpId="9" animBg="1"/>
      <p:bldP spid="219" grpId="10" animBg="1"/>
      <p:bldP spid="219" grpId="11" animBg="1"/>
      <p:bldP spid="219" grpId="12" animBg="1"/>
      <p:bldP spid="220" grpId="0" animBg="1"/>
      <p:bldP spid="220" grpId="1" animBg="1"/>
      <p:bldP spid="220" grpId="2" animBg="1"/>
      <p:bldP spid="220" grpId="3" animBg="1"/>
      <p:bldP spid="220" grpId="4" animBg="1"/>
      <p:bldP spid="220" grpId="5" animBg="1"/>
      <p:bldP spid="220" grpId="6" animBg="1"/>
      <p:bldP spid="220" grpId="7" animBg="1"/>
      <p:bldP spid="220" grpId="8" animBg="1"/>
      <p:bldP spid="220" grpId="9" animBg="1"/>
      <p:bldP spid="220" grpId="10" animBg="1"/>
      <p:bldP spid="220" grpId="11" animBg="1"/>
      <p:bldP spid="220" grpId="12" animBg="1"/>
      <p:bldP spid="222" grpId="0" animBg="1"/>
      <p:bldP spid="222" grpId="1" animBg="1"/>
      <p:bldP spid="222" grpId="2" animBg="1"/>
      <p:bldP spid="222" grpId="3" animBg="1"/>
      <p:bldP spid="222" grpId="4" animBg="1"/>
      <p:bldP spid="222" grpId="5" animBg="1"/>
      <p:bldP spid="222" grpId="6" animBg="1"/>
      <p:bldP spid="222" grpId="7" animBg="1"/>
      <p:bldP spid="222" grpId="8" animBg="1"/>
      <p:bldP spid="222" grpId="9" animBg="1"/>
      <p:bldP spid="222" grpId="10" animBg="1"/>
      <p:bldP spid="222" grpId="11" animBg="1"/>
      <p:bldP spid="222" grpId="12" animBg="1"/>
      <p:bldP spid="223" grpId="0" animBg="1"/>
      <p:bldP spid="223" grpId="1" animBg="1"/>
      <p:bldP spid="223" grpId="2" animBg="1"/>
      <p:bldP spid="223" grpId="3" animBg="1"/>
      <p:bldP spid="223" grpId="4" animBg="1"/>
      <p:bldP spid="223" grpId="5" animBg="1"/>
      <p:bldP spid="223" grpId="6" animBg="1"/>
      <p:bldP spid="223" grpId="7" animBg="1"/>
      <p:bldP spid="223" grpId="8" animBg="1"/>
      <p:bldP spid="223" grpId="9" animBg="1"/>
      <p:bldP spid="223" grpId="10" animBg="1"/>
      <p:bldP spid="223" grpId="11" animBg="1"/>
      <p:bldP spid="223" grpId="12" animBg="1"/>
      <p:bldP spid="223" grpId="13" animBg="1"/>
      <p:bldP spid="225" grpId="0" animBg="1"/>
      <p:bldP spid="225" grpId="1" animBg="1"/>
      <p:bldP spid="225" grpId="2" animBg="1"/>
      <p:bldP spid="225" grpId="3" animBg="1"/>
      <p:bldP spid="225" grpId="4" animBg="1"/>
      <p:bldP spid="225" grpId="5" animBg="1"/>
      <p:bldP spid="225" grpId="6" animBg="1"/>
      <p:bldP spid="225" grpId="7" animBg="1"/>
      <p:bldP spid="225" grpId="8" animBg="1"/>
      <p:bldP spid="225" grpId="9" animBg="1"/>
      <p:bldP spid="225" grpId="10" animBg="1"/>
      <p:bldP spid="225" grpId="11" animBg="1"/>
      <p:bldP spid="229" grpId="0" animBg="1"/>
      <p:bldP spid="229" grpId="1" animBg="1"/>
      <p:bldP spid="229" grpId="2" animBg="1"/>
      <p:bldP spid="229" grpId="3" animBg="1"/>
      <p:bldP spid="229" grpId="4" animBg="1"/>
      <p:bldP spid="229" grpId="5" animBg="1"/>
      <p:bldP spid="229" grpId="6" animBg="1"/>
      <p:bldP spid="229" grpId="7" animBg="1"/>
      <p:bldP spid="229" grpId="8" animBg="1"/>
      <p:bldP spid="229" grpId="9" animBg="1"/>
      <p:bldP spid="229" grpId="10" animBg="1"/>
      <p:bldP spid="229" grpId="11" animBg="1"/>
      <p:bldP spid="229" grpId="12" animBg="1"/>
      <p:bldP spid="230" grpId="0" animBg="1"/>
      <p:bldP spid="230" grpId="1" animBg="1"/>
      <p:bldP spid="230" grpId="2" animBg="1"/>
      <p:bldP spid="230" grpId="3" animBg="1"/>
      <p:bldP spid="230" grpId="4" animBg="1"/>
      <p:bldP spid="230" grpId="5" animBg="1"/>
      <p:bldP spid="230" grpId="6" animBg="1"/>
      <p:bldP spid="230" grpId="7" animBg="1"/>
      <p:bldP spid="230" grpId="8" animBg="1"/>
      <p:bldP spid="230" grpId="9" animBg="1"/>
      <p:bldP spid="230" grpId="10" animBg="1"/>
      <p:bldP spid="230" grpId="11" animBg="1"/>
      <p:bldP spid="230" grpId="12" animBg="1"/>
      <p:bldP spid="231" grpId="0" animBg="1"/>
      <p:bldP spid="231" grpId="1" animBg="1"/>
      <p:bldP spid="231" grpId="2" animBg="1"/>
      <p:bldP spid="231" grpId="3" animBg="1"/>
      <p:bldP spid="231" grpId="4" animBg="1"/>
      <p:bldP spid="231" grpId="5" animBg="1"/>
      <p:bldP spid="231" grpId="6" animBg="1"/>
      <p:bldP spid="231" grpId="7" animBg="1"/>
      <p:bldP spid="231" grpId="8" animBg="1"/>
      <p:bldP spid="231" grpId="9" animBg="1"/>
      <p:bldP spid="231" grpId="10" animBg="1"/>
      <p:bldP spid="231" grpId="11" animBg="1"/>
      <p:bldP spid="231" grpId="12" animBg="1"/>
      <p:bldP spid="233" grpId="0" animBg="1"/>
      <p:bldP spid="233" grpId="1" animBg="1"/>
      <p:bldP spid="233" grpId="2" animBg="1"/>
      <p:bldP spid="233" grpId="3" animBg="1"/>
      <p:bldP spid="233" grpId="4" animBg="1"/>
      <p:bldP spid="233" grpId="5" animBg="1"/>
      <p:bldP spid="233" grpId="6" animBg="1"/>
      <p:bldP spid="233" grpId="7" animBg="1"/>
      <p:bldP spid="233" grpId="8" animBg="1"/>
      <p:bldP spid="233" grpId="9" animBg="1"/>
      <p:bldP spid="233" grpId="10" animBg="1"/>
      <p:bldP spid="233" grpId="11" animBg="1"/>
      <p:bldP spid="233" grpId="12" animBg="1"/>
      <p:bldP spid="234" grpId="0" animBg="1"/>
      <p:bldP spid="234" grpId="1" animBg="1"/>
      <p:bldP spid="234" grpId="2" animBg="1"/>
      <p:bldP spid="234" grpId="3" animBg="1"/>
      <p:bldP spid="234" grpId="4" animBg="1"/>
      <p:bldP spid="234" grpId="5" animBg="1"/>
      <p:bldP spid="234" grpId="6" animBg="1"/>
      <p:bldP spid="234" grpId="7" animBg="1"/>
      <p:bldP spid="234" grpId="8" animBg="1"/>
      <p:bldP spid="234" grpId="9" animBg="1"/>
      <p:bldP spid="234" grpId="10" animBg="1"/>
      <p:bldP spid="234" grpId="11" animBg="1"/>
      <p:bldP spid="234" grpId="12" animBg="1"/>
      <p:bldP spid="235" grpId="0" animBg="1"/>
      <p:bldP spid="235" grpId="1" animBg="1"/>
      <p:bldP spid="235" grpId="2" animBg="1"/>
      <p:bldP spid="235" grpId="3" animBg="1"/>
      <p:bldP spid="235" grpId="4" animBg="1"/>
      <p:bldP spid="235" grpId="5" animBg="1"/>
      <p:bldP spid="235" grpId="6" animBg="1"/>
      <p:bldP spid="235" grpId="7" animBg="1"/>
      <p:bldP spid="235" grpId="8" animBg="1"/>
      <p:bldP spid="235" grpId="9" animBg="1"/>
      <p:bldP spid="235" grpId="10" animBg="1"/>
      <p:bldP spid="235" grpId="11" animBg="1"/>
      <p:bldP spid="235" grpId="12" animBg="1"/>
      <p:bldP spid="218" grpId="0" animBg="1"/>
      <p:bldP spid="218" grpId="1" animBg="1"/>
      <p:bldP spid="218" grpId="2" animBg="1"/>
      <p:bldP spid="218" grpId="3" animBg="1"/>
      <p:bldP spid="218" grpId="4" animBg="1"/>
      <p:bldP spid="218" grpId="5" animBg="1"/>
      <p:bldP spid="218" grpId="6" animBg="1"/>
      <p:bldP spid="218" grpId="7" animBg="1"/>
      <p:bldP spid="218" grpId="8" animBg="1"/>
      <p:bldP spid="218" grpId="9" animBg="1"/>
      <p:bldP spid="218" grpId="10" animBg="1"/>
      <p:bldP spid="218" grpId="11" animBg="1"/>
      <p:bldP spid="218" grpId="12" animBg="1"/>
      <p:bldP spid="221" grpId="0" animBg="1"/>
      <p:bldP spid="221" grpId="1" animBg="1"/>
      <p:bldP spid="221" grpId="2" animBg="1"/>
      <p:bldP spid="221" grpId="3" animBg="1"/>
      <p:bldP spid="221" grpId="4" animBg="1"/>
      <p:bldP spid="221" grpId="5" animBg="1"/>
      <p:bldP spid="221" grpId="6" animBg="1"/>
      <p:bldP spid="221" grpId="7" animBg="1"/>
      <p:bldP spid="221" grpId="8" animBg="1"/>
      <p:bldP spid="221" grpId="9" animBg="1"/>
      <p:bldP spid="221" grpId="10" animBg="1"/>
      <p:bldP spid="221" grpId="11" animBg="1"/>
      <p:bldP spid="221" grpId="12" animBg="1"/>
      <p:bldP spid="224" grpId="0" animBg="1"/>
      <p:bldP spid="224" grpId="1" animBg="1"/>
      <p:bldP spid="224" grpId="2" animBg="1"/>
      <p:bldP spid="224" grpId="3" animBg="1"/>
      <p:bldP spid="224" grpId="4" animBg="1"/>
      <p:bldP spid="224" grpId="5" animBg="1"/>
      <p:bldP spid="224" grpId="6" animBg="1"/>
      <p:bldP spid="224" grpId="7" animBg="1"/>
      <p:bldP spid="224" grpId="8" animBg="1"/>
      <p:bldP spid="224" grpId="9" animBg="1"/>
      <p:bldP spid="224" grpId="10" animBg="1"/>
      <p:bldP spid="224" grpId="11" animBg="1"/>
      <p:bldP spid="224" grpId="12" animBg="1"/>
      <p:bldP spid="224" grpId="13" animBg="1"/>
      <p:bldP spid="226" grpId="0" animBg="1"/>
      <p:bldP spid="226" grpId="1" animBg="1"/>
      <p:bldP spid="226" grpId="2" animBg="1"/>
      <p:bldP spid="226" grpId="3" animBg="1"/>
      <p:bldP spid="226" grpId="4" animBg="1"/>
      <p:bldP spid="226" grpId="5" animBg="1"/>
      <p:bldP spid="226" grpId="6" animBg="1"/>
      <p:bldP spid="226" grpId="7" animBg="1"/>
      <p:bldP spid="226" grpId="8" animBg="1"/>
      <p:bldP spid="226" grpId="9" animBg="1"/>
      <p:bldP spid="226" grpId="10" animBg="1"/>
      <p:bldP spid="226" grpId="11" animBg="1"/>
      <p:bldP spid="236" grpId="0" animBg="1"/>
      <p:bldP spid="236" grpId="1" animBg="1"/>
      <p:bldP spid="236" grpId="2" animBg="1"/>
      <p:bldP spid="236" grpId="3" animBg="1"/>
      <p:bldP spid="236" grpId="4" animBg="1"/>
      <p:bldP spid="236" grpId="5" animBg="1"/>
      <p:bldP spid="236" grpId="6" animBg="1"/>
      <p:bldP spid="236" grpId="7" animBg="1"/>
      <p:bldP spid="236" grpId="8" animBg="1"/>
      <p:bldP spid="236" grpId="9" animBg="1"/>
      <p:bldP spid="236" grpId="10" animBg="1"/>
      <p:bldP spid="236" grpId="11" animBg="1"/>
      <p:bldP spid="237" grpId="0" animBg="1"/>
      <p:bldP spid="237" grpId="1" animBg="1"/>
      <p:bldP spid="237" grpId="2" animBg="1"/>
      <p:bldP spid="237" grpId="3" animBg="1"/>
      <p:bldP spid="237" grpId="4" animBg="1"/>
      <p:bldP spid="237" grpId="5" animBg="1"/>
      <p:bldP spid="237" grpId="6" animBg="1"/>
      <p:bldP spid="237" grpId="7" animBg="1"/>
      <p:bldP spid="237" grpId="8" animBg="1"/>
      <p:bldP spid="237" grpId="9" animBg="1"/>
      <p:bldP spid="237" grpId="10" animBg="1"/>
      <p:bldP spid="237" grpId="11" animBg="1"/>
      <p:bldP spid="237" grpId="12" animBg="1"/>
      <p:bldP spid="238" grpId="0" animBg="1"/>
      <p:bldP spid="238" grpId="1" animBg="1"/>
      <p:bldP spid="238" grpId="2" animBg="1"/>
      <p:bldP spid="238" grpId="3" animBg="1"/>
      <p:bldP spid="238" grpId="4" animBg="1"/>
      <p:bldP spid="238" grpId="5" animBg="1"/>
      <p:bldP spid="238" grpId="6" animBg="1"/>
      <p:bldP spid="238" grpId="7" animBg="1"/>
      <p:bldP spid="238" grpId="8" animBg="1"/>
      <p:bldP spid="238" grpId="9" animBg="1"/>
      <p:bldP spid="238" grpId="10" animBg="1"/>
      <p:bldP spid="238" grpId="11" animBg="1"/>
      <p:bldP spid="238" grpId="12" animBg="1"/>
      <p:bldP spid="238" grpId="13" animBg="1"/>
      <p:bldP spid="239" grpId="0" animBg="1"/>
      <p:bldP spid="239" grpId="1" animBg="1"/>
      <p:bldP spid="239" grpId="2" animBg="1"/>
      <p:bldP spid="239" grpId="3" animBg="1"/>
      <p:bldP spid="239" grpId="4" animBg="1"/>
      <p:bldP spid="239" grpId="5" animBg="1"/>
      <p:bldP spid="239" grpId="6" animBg="1"/>
      <p:bldP spid="239" grpId="7" animBg="1"/>
      <p:bldP spid="239" grpId="8" animBg="1"/>
      <p:bldP spid="239" grpId="9" animBg="1"/>
      <p:bldP spid="239" grpId="10" animBg="1"/>
      <p:bldP spid="239" grpId="11" animBg="1"/>
      <p:bldP spid="239" grpId="12" animBg="1"/>
      <p:bldP spid="240" grpId="0" animBg="1"/>
      <p:bldP spid="240" grpId="1" animBg="1"/>
      <p:bldP spid="240" grpId="2" animBg="1"/>
      <p:bldP spid="240" grpId="3" animBg="1"/>
      <p:bldP spid="240" grpId="4" animBg="1"/>
      <p:bldP spid="240" grpId="5" animBg="1"/>
      <p:bldP spid="240" grpId="6" animBg="1"/>
      <p:bldP spid="240" grpId="7" animBg="1"/>
      <p:bldP spid="240" grpId="8" animBg="1"/>
      <p:bldP spid="240" grpId="9" animBg="1"/>
      <p:bldP spid="240" grpId="10" animBg="1"/>
      <p:bldP spid="240" grpId="11" animBg="1"/>
      <p:bldP spid="240" grpId="12" animBg="1"/>
      <p:bldP spid="241" grpId="0" animBg="1"/>
      <p:bldP spid="241" grpId="1" animBg="1"/>
      <p:bldP spid="241" grpId="2" animBg="1"/>
      <p:bldP spid="241" grpId="3" animBg="1"/>
      <p:bldP spid="241" grpId="4" animBg="1"/>
      <p:bldP spid="241" grpId="5" animBg="1"/>
      <p:bldP spid="241" grpId="6" animBg="1"/>
      <p:bldP spid="241" grpId="7" animBg="1"/>
      <p:bldP spid="241" grpId="8" animBg="1"/>
      <p:bldP spid="241" grpId="9" animBg="1"/>
      <p:bldP spid="241" grpId="10" animBg="1"/>
      <p:bldP spid="241" grpId="11" animBg="1"/>
      <p:bldP spid="241" grpId="12" animBg="1"/>
      <p:bldP spid="242" grpId="0" animBg="1"/>
      <p:bldP spid="242" grpId="1" animBg="1"/>
      <p:bldP spid="242" grpId="2" animBg="1"/>
      <p:bldP spid="242" grpId="3" animBg="1"/>
      <p:bldP spid="242" grpId="4" animBg="1"/>
      <p:bldP spid="242" grpId="5" animBg="1"/>
      <p:bldP spid="242" grpId="6" animBg="1"/>
      <p:bldP spid="242" grpId="7" animBg="1"/>
      <p:bldP spid="242" grpId="8" animBg="1"/>
      <p:bldP spid="242" grpId="9" animBg="1"/>
      <p:bldP spid="242" grpId="10" animBg="1"/>
      <p:bldP spid="242" grpId="11" animBg="1"/>
      <p:bldP spid="242" grpId="12" animBg="1"/>
      <p:bldP spid="242" grpId="13" animBg="1"/>
      <p:bldP spid="242" grpId="14" animBg="1"/>
      <p:bldP spid="243" grpId="0" animBg="1"/>
      <p:bldP spid="243" grpId="1" animBg="1"/>
      <p:bldP spid="243" grpId="2" animBg="1"/>
      <p:bldP spid="243" grpId="3" animBg="1"/>
      <p:bldP spid="243" grpId="4" animBg="1"/>
      <p:bldP spid="243" grpId="5" animBg="1"/>
      <p:bldP spid="243" grpId="6" animBg="1"/>
      <p:bldP spid="243" grpId="7" animBg="1"/>
      <p:bldP spid="243" grpId="8" animBg="1"/>
      <p:bldP spid="243" grpId="9" animBg="1"/>
      <p:bldP spid="243" grpId="10" animBg="1"/>
      <p:bldP spid="243" grpId="11" animBg="1"/>
      <p:bldP spid="244" grpId="0" animBg="1"/>
      <p:bldP spid="244" grpId="1" animBg="1"/>
      <p:bldP spid="244" grpId="2" animBg="1"/>
      <p:bldP spid="244" grpId="3" animBg="1"/>
      <p:bldP spid="244" grpId="4" animBg="1"/>
      <p:bldP spid="244" grpId="5" animBg="1"/>
      <p:bldP spid="244" grpId="6" animBg="1"/>
      <p:bldP spid="244" grpId="7" animBg="1"/>
      <p:bldP spid="244" grpId="8" animBg="1"/>
      <p:bldP spid="244" grpId="9" animBg="1"/>
      <p:bldP spid="244" grpId="10" animBg="1"/>
      <p:bldP spid="244" grpId="11" animBg="1"/>
      <p:bldP spid="227" grpId="0" animBg="1"/>
      <p:bldP spid="227" grpId="1" animBg="1"/>
      <p:bldP spid="227" grpId="2" animBg="1"/>
      <p:bldP spid="227" grpId="3" animBg="1"/>
      <p:bldP spid="227" grpId="4" animBg="1"/>
      <p:bldP spid="227" grpId="5" animBg="1"/>
      <p:bldP spid="227" grpId="6" animBg="1"/>
      <p:bldP spid="227" grpId="7" animBg="1"/>
      <p:bldP spid="227" grpId="8" animBg="1"/>
      <p:bldP spid="227" grpId="9" animBg="1"/>
      <p:bldP spid="227" grpId="10" animBg="1"/>
      <p:bldP spid="227" grpId="11" animBg="1"/>
      <p:bldP spid="227" grpId="12" animBg="1"/>
      <p:bldP spid="232" grpId="0" animBg="1"/>
      <p:bldP spid="232" grpId="1" animBg="1"/>
      <p:bldP spid="232" grpId="2" animBg="1"/>
      <p:bldP spid="232" grpId="3" animBg="1"/>
      <p:bldP spid="232" grpId="4" animBg="1"/>
      <p:bldP spid="232" grpId="5" animBg="1"/>
      <p:bldP spid="232" grpId="6" animBg="1"/>
      <p:bldP spid="232" grpId="7" animBg="1"/>
      <p:bldP spid="232" grpId="8" animBg="1"/>
      <p:bldP spid="232" grpId="9" animBg="1"/>
      <p:bldP spid="232" grpId="10" animBg="1"/>
      <p:bldP spid="232" grpId="11" animBg="1"/>
      <p:bldP spid="232" grpId="12" animBg="1"/>
      <p:bldP spid="245" grpId="0" animBg="1"/>
      <p:bldP spid="245" grpId="1" animBg="1"/>
      <p:bldP spid="245" grpId="2" animBg="1"/>
      <p:bldP spid="245" grpId="3" animBg="1"/>
      <p:bldP spid="245" grpId="4" animBg="1"/>
      <p:bldP spid="245" grpId="5" animBg="1"/>
      <p:bldP spid="245" grpId="6" animBg="1"/>
      <p:bldP spid="245" grpId="7" animBg="1"/>
      <p:bldP spid="245" grpId="8" animBg="1"/>
      <p:bldP spid="245" grpId="9" animBg="1"/>
      <p:bldP spid="245" grpId="10" animBg="1"/>
      <p:bldP spid="245" grpId="11" animBg="1"/>
      <p:bldP spid="37" grpId="0" animBg="1"/>
      <p:bldP spid="37" grpId="1" animBg="1"/>
      <p:bldP spid="37" grpId="2" animBg="1"/>
      <p:bldP spid="167" grpId="0" animBg="1"/>
      <p:bldP spid="167" grpId="1" animBg="1"/>
      <p:bldP spid="167" grpId="2" animBg="1"/>
      <p:bldP spid="168" grpId="0" animBg="1"/>
      <p:bldP spid="168" grpId="1" animBg="1"/>
      <p:bldP spid="168" grpId="2" animBg="1"/>
      <p:bldP spid="169" grpId="0" animBg="1"/>
      <p:bldP spid="169" grpId="1" animBg="1"/>
      <p:bldP spid="169" grpId="2" animBg="1"/>
      <p:bldP spid="170" grpId="0" animBg="1"/>
      <p:bldP spid="170" grpId="1" animBg="1"/>
      <p:bldP spid="170" grpId="2" animBg="1"/>
      <p:bldP spid="174" grpId="0" animBg="1"/>
      <p:bldP spid="174" grpId="1" animBg="1"/>
      <p:bldP spid="174" grpId="2" animBg="1"/>
      <p:bldP spid="176" grpId="0" animBg="1"/>
      <p:bldP spid="176" grpId="1" animBg="1"/>
      <p:bldP spid="176" grpId="2" animBg="1"/>
      <p:bldP spid="177" grpId="0" animBg="1"/>
      <p:bldP spid="177" grpId="1" animBg="1"/>
      <p:bldP spid="177" grpId="2" animBg="1"/>
      <p:bldP spid="178" grpId="0" animBg="1"/>
      <p:bldP spid="178" grpId="1" animBg="1"/>
      <p:bldP spid="178" grpId="2" animBg="1"/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4" grpId="9" animBg="1"/>
      <p:bldP spid="4" grpId="10" animBg="1"/>
      <p:bldP spid="4" grpId="11" animBg="1"/>
      <p:bldP spid="4" grpId="12" animBg="1"/>
      <p:bldP spid="10" grpId="0" animBg="1"/>
      <p:bldP spid="10" grpId="1" animBg="1"/>
      <p:bldP spid="10" grpId="2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6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F20F69C-446E-C540-988A-03CFE23EDE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7239" y="1800515"/>
            <a:ext cx="1659063" cy="550869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column here one or two lines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1BD7AD8-B60E-C54A-A10C-8B0B84D6E9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09127" y="1800515"/>
            <a:ext cx="1667707" cy="550869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column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3E1AF1E-7CFF-364D-85AE-034550C536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41457" y="1800515"/>
            <a:ext cx="1667707" cy="550869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column here one or two lines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92CB02-54F1-5841-B84D-404F87A63E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82838" y="1800515"/>
            <a:ext cx="1659631" cy="550869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column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C947E26-76DB-6149-8346-C4CA4467C6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13092" y="1800515"/>
            <a:ext cx="1659631" cy="550869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column here one or two lines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2DE6B6E-D4F6-7542-ACB0-265F3AB1308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7239" y="2480599"/>
            <a:ext cx="1659063" cy="36565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 for column here one or two lines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FC9F9DC-C0E5-0F4A-9097-B538EDC8D5E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509127" y="2480599"/>
            <a:ext cx="1667707" cy="36565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 for column here one or two lines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9B5AB5B-0129-8C4B-9768-5270EAC07A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41457" y="2480599"/>
            <a:ext cx="1667707" cy="36565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 for column here one or two lines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9A03C7CF-0C66-E843-8B40-3580993F85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82838" y="2480599"/>
            <a:ext cx="1659631" cy="36565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 for column here one or two lines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799748E-54D9-7143-80E2-6037345C6A4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13092" y="2480599"/>
            <a:ext cx="1659631" cy="36565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 for column here one or two lines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79D6F827-583C-5246-A7A9-DBDF6B5005B7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9842628" y="1800515"/>
            <a:ext cx="1672132" cy="550869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column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2EDA18C9-AF02-CB45-BBC9-2CE76CA7D853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9842628" y="2480599"/>
            <a:ext cx="1672132" cy="36565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 for column here one or two lines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571CBD-1C1D-2F40-BEEB-7DDC87077988}"/>
              </a:ext>
            </a:extLst>
          </p:cNvPr>
          <p:cNvSpPr>
            <a:spLocks noGrp="1"/>
          </p:cNvSpPr>
          <p:nvPr userDrawn="1">
            <p:ph type="body" sz="quarter" idx="43"/>
          </p:nvPr>
        </p:nvSpPr>
        <p:spPr>
          <a:xfrm>
            <a:off x="676515" y="2975467"/>
            <a:ext cx="1658937" cy="3385831"/>
          </a:xfrm>
        </p:spPr>
        <p:txBody>
          <a:bodyPr>
            <a:noAutofit/>
          </a:bodyPr>
          <a:lstStyle>
            <a:lvl1pPr marL="6350" indent="-6350">
              <a:tabLst/>
              <a:defRPr sz="1000" b="0">
                <a:latin typeface="Arial" charset="0"/>
                <a:ea typeface="Arial" charset="0"/>
                <a:cs typeface="Arial" charset="0"/>
              </a:defRPr>
            </a:lvl1pPr>
            <a:lvl2pPr marL="233363" indent="-117475">
              <a:tabLst/>
              <a:defRPr sz="1000" b="0">
                <a:latin typeface="Arial" charset="0"/>
                <a:ea typeface="Arial" charset="0"/>
                <a:cs typeface="Arial" charset="0"/>
              </a:defRPr>
            </a:lvl2pPr>
            <a:lvl3pPr marL="404812" indent="-171450">
              <a:buFont typeface="Arial" panose="020B0604020202020204" pitchFamily="34" charset="0"/>
              <a:buChar char="•"/>
              <a:tabLst/>
              <a:defRPr sz="1000" b="0">
                <a:latin typeface="Arial" charset="0"/>
                <a:ea typeface="Arial" charset="0"/>
                <a:cs typeface="Arial" charset="0"/>
              </a:defRPr>
            </a:lvl3pPr>
            <a:lvl4pPr marL="458788" indent="-115888">
              <a:tabLst/>
              <a:defRPr sz="1000" b="0">
                <a:latin typeface="Arial" charset="0"/>
                <a:ea typeface="Arial" charset="0"/>
                <a:cs typeface="Arial" charset="0"/>
              </a:defRPr>
            </a:lvl4pPr>
            <a:lvl5pPr marL="576263" indent="-117475">
              <a:tabLst/>
              <a:defRPr sz="1000" b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9032C5CA-A5E8-D642-8E43-48240E9F059D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2508910" y="2975467"/>
            <a:ext cx="1658937" cy="3385831"/>
          </a:xfrm>
        </p:spPr>
        <p:txBody>
          <a:bodyPr>
            <a:noAutofit/>
          </a:bodyPr>
          <a:lstStyle>
            <a:lvl1pPr marL="6350" indent="-6350">
              <a:tabLst/>
              <a:defRPr sz="1000" b="0">
                <a:latin typeface="Arial" charset="0"/>
                <a:ea typeface="Arial" charset="0"/>
                <a:cs typeface="Arial" charset="0"/>
              </a:defRPr>
            </a:lvl1pPr>
            <a:lvl2pPr marL="233363" indent="-117475">
              <a:tabLst/>
              <a:defRPr sz="1000" b="0">
                <a:latin typeface="Arial" charset="0"/>
                <a:ea typeface="Arial" charset="0"/>
                <a:cs typeface="Arial" charset="0"/>
              </a:defRPr>
            </a:lvl2pPr>
            <a:lvl3pPr marL="404812" indent="-171450">
              <a:buFont typeface="Arial" panose="020B0604020202020204" pitchFamily="34" charset="0"/>
              <a:buChar char="•"/>
              <a:tabLst/>
              <a:defRPr sz="1000" b="0">
                <a:latin typeface="Arial" charset="0"/>
                <a:ea typeface="Arial" charset="0"/>
                <a:cs typeface="Arial" charset="0"/>
              </a:defRPr>
            </a:lvl3pPr>
            <a:lvl4pPr marL="458788" indent="-115888">
              <a:tabLst/>
              <a:defRPr sz="1000" b="0">
                <a:latin typeface="Arial" charset="0"/>
                <a:ea typeface="Arial" charset="0"/>
                <a:cs typeface="Arial" charset="0"/>
              </a:defRPr>
            </a:lvl4pPr>
            <a:lvl5pPr marL="576263" indent="-117475">
              <a:tabLst/>
              <a:defRPr sz="1000" b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E26A69D5-FB38-8D49-A8E9-7683EDD3EE7B}"/>
              </a:ext>
            </a:extLst>
          </p:cNvPr>
          <p:cNvSpPr>
            <a:spLocks noGrp="1"/>
          </p:cNvSpPr>
          <p:nvPr userDrawn="1">
            <p:ph type="body" sz="quarter" idx="45"/>
          </p:nvPr>
        </p:nvSpPr>
        <p:spPr>
          <a:xfrm>
            <a:off x="4341305" y="2975467"/>
            <a:ext cx="1658937" cy="3385831"/>
          </a:xfrm>
        </p:spPr>
        <p:txBody>
          <a:bodyPr>
            <a:noAutofit/>
          </a:bodyPr>
          <a:lstStyle>
            <a:lvl1pPr marL="6350" indent="-6350">
              <a:tabLst/>
              <a:defRPr sz="1000" b="0">
                <a:latin typeface="Arial" charset="0"/>
                <a:ea typeface="Arial" charset="0"/>
                <a:cs typeface="Arial" charset="0"/>
              </a:defRPr>
            </a:lvl1pPr>
            <a:lvl2pPr marL="233363" indent="-117475">
              <a:tabLst/>
              <a:defRPr sz="1000" b="0">
                <a:latin typeface="Arial" charset="0"/>
                <a:ea typeface="Arial" charset="0"/>
                <a:cs typeface="Arial" charset="0"/>
              </a:defRPr>
            </a:lvl2pPr>
            <a:lvl3pPr marL="404812" indent="-171450">
              <a:buFont typeface="Arial" panose="020B0604020202020204" pitchFamily="34" charset="0"/>
              <a:buChar char="•"/>
              <a:tabLst/>
              <a:defRPr sz="1000" b="0">
                <a:latin typeface="Arial" charset="0"/>
                <a:ea typeface="Arial" charset="0"/>
                <a:cs typeface="Arial" charset="0"/>
              </a:defRPr>
            </a:lvl3pPr>
            <a:lvl4pPr marL="458788" indent="-115888">
              <a:tabLst/>
              <a:defRPr sz="1000" b="0">
                <a:latin typeface="Arial" charset="0"/>
                <a:ea typeface="Arial" charset="0"/>
                <a:cs typeface="Arial" charset="0"/>
              </a:defRPr>
            </a:lvl4pPr>
            <a:lvl5pPr marL="576263" indent="-117475">
              <a:tabLst/>
              <a:defRPr sz="1000" b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B1E0DE56-DD9D-E14D-B4D0-CBF03D4A6CC6}"/>
              </a:ext>
            </a:extLst>
          </p:cNvPr>
          <p:cNvSpPr>
            <a:spLocks noGrp="1"/>
          </p:cNvSpPr>
          <p:nvPr userDrawn="1">
            <p:ph type="body" sz="quarter" idx="46"/>
          </p:nvPr>
        </p:nvSpPr>
        <p:spPr>
          <a:xfrm>
            <a:off x="6173700" y="2975467"/>
            <a:ext cx="1658937" cy="3385831"/>
          </a:xfrm>
        </p:spPr>
        <p:txBody>
          <a:bodyPr>
            <a:noAutofit/>
          </a:bodyPr>
          <a:lstStyle>
            <a:lvl1pPr marL="6350" indent="-6350">
              <a:tabLst/>
              <a:defRPr sz="1000" b="0">
                <a:latin typeface="Arial" charset="0"/>
                <a:ea typeface="Arial" charset="0"/>
                <a:cs typeface="Arial" charset="0"/>
              </a:defRPr>
            </a:lvl1pPr>
            <a:lvl2pPr marL="233363" indent="-117475">
              <a:tabLst/>
              <a:defRPr sz="1000" b="0">
                <a:latin typeface="Arial" charset="0"/>
                <a:ea typeface="Arial" charset="0"/>
                <a:cs typeface="Arial" charset="0"/>
              </a:defRPr>
            </a:lvl2pPr>
            <a:lvl3pPr marL="404812" indent="-171450">
              <a:buFont typeface="Arial" panose="020B0604020202020204" pitchFamily="34" charset="0"/>
              <a:buChar char="•"/>
              <a:tabLst/>
              <a:defRPr sz="1000" b="0">
                <a:latin typeface="Arial" charset="0"/>
                <a:ea typeface="Arial" charset="0"/>
                <a:cs typeface="Arial" charset="0"/>
              </a:defRPr>
            </a:lvl3pPr>
            <a:lvl4pPr marL="458788" indent="-115888">
              <a:tabLst/>
              <a:defRPr sz="1000" b="0">
                <a:latin typeface="Arial" charset="0"/>
                <a:ea typeface="Arial" charset="0"/>
                <a:cs typeface="Arial" charset="0"/>
              </a:defRPr>
            </a:lvl4pPr>
            <a:lvl5pPr marL="576263" indent="-117475">
              <a:tabLst/>
              <a:defRPr sz="1000" b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BE45BFCD-8018-F448-91CD-D5141A455D68}"/>
              </a:ext>
            </a:extLst>
          </p:cNvPr>
          <p:cNvSpPr>
            <a:spLocks noGrp="1"/>
          </p:cNvSpPr>
          <p:nvPr userDrawn="1">
            <p:ph type="body" sz="quarter" idx="47"/>
          </p:nvPr>
        </p:nvSpPr>
        <p:spPr>
          <a:xfrm>
            <a:off x="8013091" y="2975467"/>
            <a:ext cx="1658937" cy="3385831"/>
          </a:xfrm>
        </p:spPr>
        <p:txBody>
          <a:bodyPr>
            <a:noAutofit/>
          </a:bodyPr>
          <a:lstStyle>
            <a:lvl1pPr marL="6350" indent="-6350">
              <a:tabLst/>
              <a:defRPr sz="1000" b="0">
                <a:latin typeface="Arial" charset="0"/>
                <a:ea typeface="Arial" charset="0"/>
                <a:cs typeface="Arial" charset="0"/>
              </a:defRPr>
            </a:lvl1pPr>
            <a:lvl2pPr marL="233363" indent="-117475">
              <a:tabLst/>
              <a:defRPr sz="1000" b="0">
                <a:latin typeface="Arial" charset="0"/>
                <a:ea typeface="Arial" charset="0"/>
                <a:cs typeface="Arial" charset="0"/>
              </a:defRPr>
            </a:lvl2pPr>
            <a:lvl3pPr marL="404812" indent="-171450">
              <a:buFont typeface="Arial" panose="020B0604020202020204" pitchFamily="34" charset="0"/>
              <a:buChar char="•"/>
              <a:tabLst/>
              <a:defRPr sz="1000" b="0">
                <a:latin typeface="Arial" charset="0"/>
                <a:ea typeface="Arial" charset="0"/>
                <a:cs typeface="Arial" charset="0"/>
              </a:defRPr>
            </a:lvl3pPr>
            <a:lvl4pPr marL="458788" indent="-115888">
              <a:tabLst/>
              <a:defRPr sz="1000" b="0">
                <a:latin typeface="Arial" charset="0"/>
                <a:ea typeface="Arial" charset="0"/>
                <a:cs typeface="Arial" charset="0"/>
              </a:defRPr>
            </a:lvl4pPr>
            <a:lvl5pPr marL="576263" indent="-117475">
              <a:tabLst/>
              <a:defRPr sz="1000" b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15335287-A805-2443-BC51-8D37BE6468E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45486" y="2975467"/>
            <a:ext cx="1658937" cy="3385831"/>
          </a:xfrm>
        </p:spPr>
        <p:txBody>
          <a:bodyPr>
            <a:noAutofit/>
          </a:bodyPr>
          <a:lstStyle>
            <a:lvl1pPr marL="6350" indent="-6350">
              <a:tabLst/>
              <a:defRPr sz="1000" b="0">
                <a:latin typeface="Arial" charset="0"/>
                <a:ea typeface="Arial" charset="0"/>
                <a:cs typeface="Arial" charset="0"/>
              </a:defRPr>
            </a:lvl1pPr>
            <a:lvl2pPr marL="233363" indent="-117475">
              <a:tabLst/>
              <a:defRPr sz="1000" b="0">
                <a:latin typeface="Arial" charset="0"/>
                <a:ea typeface="Arial" charset="0"/>
                <a:cs typeface="Arial" charset="0"/>
              </a:defRPr>
            </a:lvl2pPr>
            <a:lvl3pPr marL="404812" indent="-171450">
              <a:buFont typeface="Arial" panose="020B0604020202020204" pitchFamily="34" charset="0"/>
              <a:buChar char="•"/>
              <a:tabLst/>
              <a:defRPr sz="1000" b="0">
                <a:latin typeface="Arial" charset="0"/>
                <a:ea typeface="Arial" charset="0"/>
                <a:cs typeface="Arial" charset="0"/>
              </a:defRPr>
            </a:lvl3pPr>
            <a:lvl4pPr marL="458788" indent="-115888">
              <a:tabLst/>
              <a:defRPr sz="1000" b="0">
                <a:latin typeface="Arial" charset="0"/>
                <a:ea typeface="Arial" charset="0"/>
                <a:cs typeface="Arial" charset="0"/>
              </a:defRPr>
            </a:lvl4pPr>
            <a:lvl5pPr marL="576263" indent="-117475">
              <a:tabLst/>
              <a:defRPr sz="1000" b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8" name="Group 27" hidden="1">
            <a:extLst>
              <a:ext uri="{FF2B5EF4-FFF2-40B4-BE49-F238E27FC236}">
                <a16:creationId xmlns:a16="http://schemas.microsoft.com/office/drawing/2014/main" id="{241CE23C-85A0-2142-9414-8E238C369FE4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C90656A-0331-864E-A4BA-F032C2A05506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C3C3FAD-69FF-5C46-915E-CB3946154EA2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33CA1F6-9A67-1F4D-872E-0009EFCAE8B1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64D81B1-19A8-8647-88B2-59BC2858B9AF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C21007F-030B-C84D-A7C9-B0B60C215BC2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A8B3569-BFB0-4143-A58F-E404716777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F5B7930-C19D-E841-AA69-684AFDFA86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AFE124D-07EC-3542-BFD9-C84493DB7A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215879F-A2FE-4243-9235-47417364C4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0BDB436-63B6-D349-9330-0A859FE99CD2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CA7095D-44DC-F54B-B8B7-9E225496B697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3A89C90-7F1D-D645-ACEC-812BC1A6F4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A5448EB-C35E-0448-8D7A-6447B70863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650F23D-5FB8-0148-8B36-23EF7ACBA2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581C64D-E9A0-3E46-A9E5-462E06FB74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1A89806-8BDF-E04C-BC88-36E0AC6EF0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AE7E93D-FCEF-EF4F-BDCE-DE146D08949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D891562-D2DA-5C4D-93B7-63DFE804574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38A8094-98D1-CF49-9758-A5331D79252E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itle 1">
            <a:extLst>
              <a:ext uri="{FF2B5EF4-FFF2-40B4-BE49-F238E27FC236}">
                <a16:creationId xmlns:a16="http://schemas.microsoft.com/office/drawing/2014/main" id="{B2641D93-ED57-7A4C-AACF-530F97CD8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577" y="445979"/>
            <a:ext cx="10827181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19311421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A2AC50-3E88-B5A8-3668-DAB0FD8E0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B0CF94-23E8-D228-6E21-ECD781D6B93F}"/>
              </a:ext>
            </a:extLst>
          </p:cNvPr>
          <p:cNvSpPr/>
          <p:nvPr userDrawn="1"/>
        </p:nvSpPr>
        <p:spPr>
          <a:xfrm>
            <a:off x="0" y="1979067"/>
            <a:ext cx="2915849" cy="43705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B281F78-CE96-A2A6-EB86-8FCBC70870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5546" y="2207497"/>
            <a:ext cx="1659063" cy="36565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 for row here on one or two lines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2B4B59A-7C06-F602-CA9B-F97EBCD791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5546" y="3107390"/>
            <a:ext cx="1659063" cy="36565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 for row here on one or two lines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8A25154-CB4D-566C-A36A-7B53E62AF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5546" y="3994962"/>
            <a:ext cx="1659063" cy="36565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 for row here on one or two lines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30B6B2D-0924-06F9-FC22-34ED4BAFAB1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5546" y="4866367"/>
            <a:ext cx="1659063" cy="36565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 for row here on one or two lines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693762C-42E2-602B-C314-48895A92023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0389" y="5757102"/>
            <a:ext cx="1659063" cy="36565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 for row here on one or two lines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225E8E-143B-B193-8E89-FE84548CF7B3}"/>
              </a:ext>
            </a:extLst>
          </p:cNvPr>
          <p:cNvCxnSpPr>
            <a:cxnSpLocks/>
          </p:cNvCxnSpPr>
          <p:nvPr userDrawn="1"/>
        </p:nvCxnSpPr>
        <p:spPr>
          <a:xfrm>
            <a:off x="765546" y="2851904"/>
            <a:ext cx="1066079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0D3C9F-06D1-8245-6969-F7516055883F}"/>
              </a:ext>
            </a:extLst>
          </p:cNvPr>
          <p:cNvCxnSpPr>
            <a:cxnSpLocks/>
          </p:cNvCxnSpPr>
          <p:nvPr userDrawn="1"/>
        </p:nvCxnSpPr>
        <p:spPr>
          <a:xfrm>
            <a:off x="765546" y="3738595"/>
            <a:ext cx="1066079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695DCA-9DC9-52CF-7632-D932C4CE6B76}"/>
              </a:ext>
            </a:extLst>
          </p:cNvPr>
          <p:cNvCxnSpPr>
            <a:cxnSpLocks/>
          </p:cNvCxnSpPr>
          <p:nvPr userDrawn="1"/>
        </p:nvCxnSpPr>
        <p:spPr>
          <a:xfrm>
            <a:off x="765546" y="4625286"/>
            <a:ext cx="1066079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4E0745-AEDF-1C5C-38B6-056686763912}"/>
              </a:ext>
            </a:extLst>
          </p:cNvPr>
          <p:cNvCxnSpPr>
            <a:cxnSpLocks/>
          </p:cNvCxnSpPr>
          <p:nvPr userDrawn="1"/>
        </p:nvCxnSpPr>
        <p:spPr>
          <a:xfrm>
            <a:off x="765546" y="5511978"/>
            <a:ext cx="1066079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493CCEC-BE31-0F42-C5F6-4F47C78FF6A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341332" y="211671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830AF502-40E4-331A-3B95-66476F1A1D3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5049451" y="211671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8CD6E22B-128D-0A55-E91E-8C3DE3136CD9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757570" y="211671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49F7A42E-FDAB-8366-3D1E-46D3BB5BD50B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65689" y="211671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3AA12126-1E5E-316A-414D-636A747C458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173807" y="211671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6" name="Picture Placeholder 20">
            <a:extLst>
              <a:ext uri="{FF2B5EF4-FFF2-40B4-BE49-F238E27FC236}">
                <a16:creationId xmlns:a16="http://schemas.microsoft.com/office/drawing/2014/main" id="{2D546A14-80F0-2118-F20C-6E6AC6D7E9D7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341332" y="3018327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7" name="Picture Placeholder 20">
            <a:extLst>
              <a:ext uri="{FF2B5EF4-FFF2-40B4-BE49-F238E27FC236}">
                <a16:creationId xmlns:a16="http://schemas.microsoft.com/office/drawing/2014/main" id="{863F7C4D-A49E-B0CF-E194-C2CD3701A7AC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049451" y="3018327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8" name="Picture Placeholder 20">
            <a:extLst>
              <a:ext uri="{FF2B5EF4-FFF2-40B4-BE49-F238E27FC236}">
                <a16:creationId xmlns:a16="http://schemas.microsoft.com/office/drawing/2014/main" id="{BA7506D4-DCB8-71EF-D382-BF441FBC9C9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757570" y="3018327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9" name="Picture Placeholder 20">
            <a:extLst>
              <a:ext uri="{FF2B5EF4-FFF2-40B4-BE49-F238E27FC236}">
                <a16:creationId xmlns:a16="http://schemas.microsoft.com/office/drawing/2014/main" id="{A46ACEF2-CCCD-EB16-07EB-759526BB231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465689" y="3018327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30" name="Picture Placeholder 20">
            <a:extLst>
              <a:ext uri="{FF2B5EF4-FFF2-40B4-BE49-F238E27FC236}">
                <a16:creationId xmlns:a16="http://schemas.microsoft.com/office/drawing/2014/main" id="{B8435B9E-D3D2-DC17-96C6-4BB529AEB9B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0173807" y="3018327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31" name="Picture Placeholder 20">
            <a:extLst>
              <a:ext uri="{FF2B5EF4-FFF2-40B4-BE49-F238E27FC236}">
                <a16:creationId xmlns:a16="http://schemas.microsoft.com/office/drawing/2014/main" id="{94991256-9E55-CA6E-9DA4-8B020FD1F2E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3341332" y="390075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32" name="Picture Placeholder 20">
            <a:extLst>
              <a:ext uri="{FF2B5EF4-FFF2-40B4-BE49-F238E27FC236}">
                <a16:creationId xmlns:a16="http://schemas.microsoft.com/office/drawing/2014/main" id="{9AA75096-99D3-1C79-2AC3-3A6BC0F7C8FB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5049451" y="390075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33" name="Picture Placeholder 20">
            <a:extLst>
              <a:ext uri="{FF2B5EF4-FFF2-40B4-BE49-F238E27FC236}">
                <a16:creationId xmlns:a16="http://schemas.microsoft.com/office/drawing/2014/main" id="{B3D52172-16FD-459A-4A0E-13441CE6D053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757570" y="390075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34" name="Picture Placeholder 20">
            <a:extLst>
              <a:ext uri="{FF2B5EF4-FFF2-40B4-BE49-F238E27FC236}">
                <a16:creationId xmlns:a16="http://schemas.microsoft.com/office/drawing/2014/main" id="{AD59F31C-B2DA-2A7D-D7F2-8A6C04904B0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8465689" y="390075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35" name="Picture Placeholder 20">
            <a:extLst>
              <a:ext uri="{FF2B5EF4-FFF2-40B4-BE49-F238E27FC236}">
                <a16:creationId xmlns:a16="http://schemas.microsoft.com/office/drawing/2014/main" id="{589AAFE9-13AC-66AF-07ED-F8150D4E2E9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0173807" y="390075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36" name="Picture Placeholder 20">
            <a:extLst>
              <a:ext uri="{FF2B5EF4-FFF2-40B4-BE49-F238E27FC236}">
                <a16:creationId xmlns:a16="http://schemas.microsoft.com/office/drawing/2014/main" id="{00CDF42C-23B6-CADD-6011-FBAC6FD1A08C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341332" y="4802367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37" name="Picture Placeholder 20">
            <a:extLst>
              <a:ext uri="{FF2B5EF4-FFF2-40B4-BE49-F238E27FC236}">
                <a16:creationId xmlns:a16="http://schemas.microsoft.com/office/drawing/2014/main" id="{A445B4FD-BF72-D9A6-8C2E-8FFE8B2F5951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5049451" y="4802367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38" name="Picture Placeholder 20">
            <a:extLst>
              <a:ext uri="{FF2B5EF4-FFF2-40B4-BE49-F238E27FC236}">
                <a16:creationId xmlns:a16="http://schemas.microsoft.com/office/drawing/2014/main" id="{973640B9-5BA7-3E63-E862-46E1E86293E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6757570" y="4802367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39" name="Picture Placeholder 20">
            <a:extLst>
              <a:ext uri="{FF2B5EF4-FFF2-40B4-BE49-F238E27FC236}">
                <a16:creationId xmlns:a16="http://schemas.microsoft.com/office/drawing/2014/main" id="{603A571D-FE20-FD58-2C77-AB354F8501AE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8465689" y="4802367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40" name="Picture Placeholder 20">
            <a:extLst>
              <a:ext uri="{FF2B5EF4-FFF2-40B4-BE49-F238E27FC236}">
                <a16:creationId xmlns:a16="http://schemas.microsoft.com/office/drawing/2014/main" id="{4BB81C47-FD73-985D-3F84-FE3C14408B04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10173807" y="4802367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41" name="Picture Placeholder 20">
            <a:extLst>
              <a:ext uri="{FF2B5EF4-FFF2-40B4-BE49-F238E27FC236}">
                <a16:creationId xmlns:a16="http://schemas.microsoft.com/office/drawing/2014/main" id="{341FC071-5A44-B127-A4E9-DDCAF38B500F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3341332" y="566211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42" name="Picture Placeholder 20">
            <a:extLst>
              <a:ext uri="{FF2B5EF4-FFF2-40B4-BE49-F238E27FC236}">
                <a16:creationId xmlns:a16="http://schemas.microsoft.com/office/drawing/2014/main" id="{67CB9C5F-0891-81BA-5C3F-15C5E075A041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5049451" y="566211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43" name="Picture Placeholder 20">
            <a:extLst>
              <a:ext uri="{FF2B5EF4-FFF2-40B4-BE49-F238E27FC236}">
                <a16:creationId xmlns:a16="http://schemas.microsoft.com/office/drawing/2014/main" id="{E2B3E790-73FC-C4CE-96E5-BF2242D076E4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757570" y="566211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44" name="Picture Placeholder 20">
            <a:extLst>
              <a:ext uri="{FF2B5EF4-FFF2-40B4-BE49-F238E27FC236}">
                <a16:creationId xmlns:a16="http://schemas.microsoft.com/office/drawing/2014/main" id="{DF685050-EEAB-875D-A3BB-8E69A234B490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8465689" y="566211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45" name="Picture Placeholder 20">
            <a:extLst>
              <a:ext uri="{FF2B5EF4-FFF2-40B4-BE49-F238E27FC236}">
                <a16:creationId xmlns:a16="http://schemas.microsoft.com/office/drawing/2014/main" id="{AA63BB80-F416-522B-DC6D-5323FB832242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10173807" y="5662116"/>
            <a:ext cx="1252537" cy="5556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147164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4 images with labels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BCD483E-A68B-164B-85F3-B1DCE7F673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71641" y="248920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3C93CA34-2370-ED4F-8B9B-45825F7326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62150" y="248920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1">
            <a:extLst>
              <a:ext uri="{FF2B5EF4-FFF2-40B4-BE49-F238E27FC236}">
                <a16:creationId xmlns:a16="http://schemas.microsoft.com/office/drawing/2014/main" id="{631A1589-E58A-3C48-AD55-3FA193EE57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64234" y="248920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21">
            <a:extLst>
              <a:ext uri="{FF2B5EF4-FFF2-40B4-BE49-F238E27FC236}">
                <a16:creationId xmlns:a16="http://schemas.microsoft.com/office/drawing/2014/main" id="{E0C077F6-B4FF-C14E-BA23-F7E79A4B5E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54743" y="2489200"/>
            <a:ext cx="1987550" cy="1917700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F20F69C-446E-C540-988A-03CFE23EDE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71640" y="4552298"/>
            <a:ext cx="1987551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1BD7AD8-B60E-C54A-A10C-8B0B84D6E9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62150" y="455229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3E1AF1E-7CFF-364D-85AE-034550C536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4233" y="455229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92CB02-54F1-5841-B84D-404F87A63E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54742" y="4552298"/>
            <a:ext cx="1987551" cy="23443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8B24B25E-6148-3F49-8A3D-840FF9892928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082E826-27BB-3E4D-94D2-7DF5354B4FC3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BAD8CBE-2339-3740-8669-F62FE2D97289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93B93C5-3E82-CF48-B6DA-B968DA50D853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83BB8F-EF09-614B-A449-85A84C8D9A11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DF87185-9C46-3B4A-B262-9DDF96D2495D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6C113EE-CEF7-C447-AD27-40D4273E38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A9477EB-95AA-7A49-AA02-0BF701E8E9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3FBB4EA-D9B7-C245-906C-C5B8588215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8726BEA-2F53-854C-BE03-6B7C27535F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9AE069E-9247-134D-8C28-42D98CCD7F49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8CEFCA4-6644-3748-A1D4-F181BB33E8BB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DBD6C5D-E994-B44D-BFF6-553177BB8B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AE0E486-8BA2-8C43-8E74-A6CBA74334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4EC893E-83C0-FC4E-B4C5-8DC304F4B2F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0809F2A-92D8-A842-B2B5-1B4DF83084F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189496C-5139-5941-9728-EA8E70F454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5E8ECC5-6587-A946-A333-7C650C2A1AF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EE1CE72-E00D-2949-AA39-B05FB6583DE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08A386D-CBF5-6740-A515-0664789AC541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96352A0B-37C6-E640-BC11-67346F8D43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2324400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Custom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BCD483E-A68B-164B-85F3-B1DCE7F673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17940" y="1974639"/>
            <a:ext cx="8559077" cy="2562429"/>
          </a:xfrm>
          <a:noFill/>
          <a:ln w="6350">
            <a:solidFill>
              <a:schemeClr val="accent6"/>
            </a:solidFill>
          </a:ln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4C1FB-97EC-4241-A115-65324DC0D4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2712" y="4883361"/>
            <a:ext cx="10667807" cy="354585"/>
          </a:xfrm>
        </p:spPr>
        <p:txBody>
          <a:bodyPr>
            <a:noAutofit/>
          </a:bodyPr>
          <a:lstStyle>
            <a:lvl1pPr marL="0" indent="0">
              <a:buNone/>
              <a:defRPr sz="21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Descriptive heading here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FE9E5BE-9482-1643-B463-00D0093847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2712" y="5334298"/>
            <a:ext cx="10667807" cy="923186"/>
          </a:xfrm>
        </p:spPr>
        <p:txBody>
          <a:bodyPr numCol="3" spcCol="365760">
            <a:noAutofit/>
          </a:bodyPr>
          <a:lstStyle>
            <a:lvl1pPr marL="230188" indent="-230188">
              <a:buFont typeface="Arial" panose="020B0604020202020204" pitchFamily="34" charset="0"/>
              <a:buChar char="•"/>
              <a:tabLst/>
              <a:defRPr sz="1200" b="0"/>
            </a:lvl1pPr>
            <a:lvl2pPr marL="460375" indent="-230188">
              <a:buFont typeface="Arial" panose="020B0604020202020204" pitchFamily="34" charset="0"/>
              <a:buChar char="•"/>
              <a:tabLst/>
              <a:defRPr sz="1600"/>
            </a:lvl2pPr>
            <a:lvl3pPr marL="460375" indent="0">
              <a:buFont typeface="Arial" panose="020B0604020202020204" pitchFamily="34" charset="0"/>
              <a:buNone/>
              <a:tabLst/>
              <a:defRPr sz="12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Descriptive text in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Three columns of information</a:t>
            </a:r>
          </a:p>
          <a:p>
            <a:pPr lvl="2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Can go here</a:t>
            </a:r>
          </a:p>
        </p:txBody>
      </p:sp>
      <p:grpSp>
        <p:nvGrpSpPr>
          <p:cNvPr id="6" name="Group 5" hidden="1">
            <a:extLst>
              <a:ext uri="{FF2B5EF4-FFF2-40B4-BE49-F238E27FC236}">
                <a16:creationId xmlns:a16="http://schemas.microsoft.com/office/drawing/2014/main" id="{5CE33E5C-A2E4-394A-B55C-7A4D94F778DB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48306C7-5A22-5C4C-97C4-2563392F7D06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C26F64-A2EB-CA40-935C-9BE90F3A757C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4CB2E28-367B-0442-96F8-363016ACE1FF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7D8E90F-5544-4D4E-8AC7-E68C01E75E68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A019A85-9CE8-1547-9061-25B8D20E7AB6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DC0820-EADF-5743-BBF7-C3DF21B41B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338A67B-17AA-C94E-83FB-B6A07F0445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000378A-FDF1-624E-A2F6-FB71381C39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2032CF-5122-384C-A53D-B25695FCC4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770479D-C913-E14A-AD54-250B0B681FCE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12FA5D4-38D2-7642-A0F6-5FA60DD955DF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26AC112-55D9-B14E-A983-A0446BEF07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ED50EE0-03D2-084A-A4EF-79349E772B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B831663-A9D4-314D-BE4B-39C7EC6DC6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2F5BFF9-6D25-9147-8C38-B414C5F6363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8DDB500-95E7-EE46-96DC-47B4EE1992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F90B2D8-FD47-9E47-A396-ED94B674CF1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1FCBB0A-7AC3-9541-BF84-51DD30C6BE0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21F7422-5F22-2E48-9384-F7EE272F91FF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A1558CF-4733-D642-9EE5-7252D729DC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268080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What we 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9C93E-C726-4445-B74B-FD2D4600BE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172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74519F-43B9-AE46-8837-FA9F5480EB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8277" y="1985533"/>
            <a:ext cx="7632242" cy="1126623"/>
          </a:xfr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Long header that takes up two lines because there are many words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F3653C-A3A3-1D44-A2F2-494789EE83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5449" y="3207502"/>
            <a:ext cx="7632243" cy="1606956"/>
          </a:xfr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D916F5C-D81A-2D44-B460-E7063DEAC6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5543" y="1985533"/>
            <a:ext cx="2830513" cy="2828925"/>
          </a:xfrm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6" name="Group 5" hidden="1">
            <a:extLst>
              <a:ext uri="{FF2B5EF4-FFF2-40B4-BE49-F238E27FC236}">
                <a16:creationId xmlns:a16="http://schemas.microsoft.com/office/drawing/2014/main" id="{C22054F3-3918-9549-A1CF-212A91CC88F9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3D76283-3EC5-8E4C-BDDE-37E3B8FDE852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4935C7F-E24A-E244-8EB9-07E50CA0F294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A9A7559-CD08-1B45-8AD5-547D57E2DA07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4B727BA-6D79-E94D-984C-C72DACF79092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34099DB-DD34-D843-88CE-1BCFB0A649DC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BA6EC41-9BBE-604E-A4C9-7738BE9D22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3F00BF-8632-0A4B-9BBB-3B551EE0FA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C2E70D-AF20-E845-906C-FC57C1962A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2E01634-4B4E-D640-B5E5-FC72318CBF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A420AC6-C7AB-E240-B5A4-BBE637CDEE74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76B787B-EF48-714E-A8C6-345B9CEDCE71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960C8AC-5D37-D04B-9650-F9190A99A8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C65DBCA-EF74-B243-936A-4F498934B1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C215B9B-903C-8541-8B1A-7AC00568BD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2EA935B-4D37-0249-ABDF-09A5F1D535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5E90643-1403-A449-81F6-8CF25E61DC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8D9DCFA-389B-4E44-B395-CABB449AA15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3318920-6CB9-6F40-B632-C320B9B5301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193BB34-B529-3545-9FD4-9F4C3432C575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56007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LLY BIG Sta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2069" y="4851826"/>
            <a:ext cx="3787863" cy="997337"/>
          </a:xfrm>
        </p:spPr>
        <p:txBody>
          <a:bodyPr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5D930FA-1496-3348-948A-008111168F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32951" y="1616420"/>
            <a:ext cx="8526098" cy="3218457"/>
          </a:xfrm>
        </p:spPr>
        <p:txBody>
          <a:bodyPr anchor="ctr">
            <a:noAutofit/>
          </a:bodyPr>
          <a:lstStyle>
            <a:lvl1pPr marL="0" indent="0" algn="ctr">
              <a:buNone/>
              <a:defRPr sz="256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grpSp>
        <p:nvGrpSpPr>
          <p:cNvPr id="4" name="Group 3" hidden="1">
            <a:extLst>
              <a:ext uri="{FF2B5EF4-FFF2-40B4-BE49-F238E27FC236}">
                <a16:creationId xmlns:a16="http://schemas.microsoft.com/office/drawing/2014/main" id="{AC971038-B356-0340-844B-F40FDFA19E89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27F18F0-E0AB-C44C-B3F2-70E3FB2C6BDA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7BAF845-859F-4D46-B343-EECDD3520F6A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D84BD5C-EE15-4645-A02D-2713D411E948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1C0D28F-C725-4D41-BAA2-BD0F4F17CFA6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9B7D4B-8EE8-F94F-8FD3-6A8FD1B5BFBF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01A4566-F6BC-E044-8A7D-BC0857017F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F3241F9-03DD-1748-AE0C-B6DE83BA42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120E67F-E60F-184C-8D44-F8F25075F4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3E90388-5E3D-EE46-AE9C-1C9878D5F4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39B87CB-A87B-D943-A31B-50165B278043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F408EA2-0987-A543-87E2-5D7CD8679A5E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E103FE1-8368-B24D-8C8E-07EB6A5450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AA10D20-A071-2640-9E8A-484513E7B82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3B0CC6C-AFD6-0F44-85AC-88E672F498F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FDE3A09-EEC4-EB44-9DFD-BD9D80D6F0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49DD40F-20BB-1B44-98BE-63C67FCE6E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6E138C-AB66-344D-99F2-F0FE0CBB154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34837F8-1F2D-CA40-BB6A-A4BE75EBE02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FACDBE1-E56D-D742-AD80-671F132DB2B5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0421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ta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2069" y="4026340"/>
            <a:ext cx="3787863" cy="997337"/>
          </a:xfrm>
        </p:spPr>
        <p:txBody>
          <a:bodyPr>
            <a:noAutofit/>
          </a:bodyPr>
          <a:lstStyle>
            <a:lvl1pPr marL="0" indent="0" algn="ctr">
              <a:buNone/>
              <a:defRPr sz="21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5D930FA-1496-3348-948A-008111168F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1882497"/>
            <a:ext cx="12192000" cy="2056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36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BIG STAT</a:t>
            </a:r>
          </a:p>
        </p:txBody>
      </p:sp>
      <p:grpSp>
        <p:nvGrpSpPr>
          <p:cNvPr id="4" name="Group 3" hidden="1">
            <a:extLst>
              <a:ext uri="{FF2B5EF4-FFF2-40B4-BE49-F238E27FC236}">
                <a16:creationId xmlns:a16="http://schemas.microsoft.com/office/drawing/2014/main" id="{AC971038-B356-0340-844B-F40FDFA19E89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27F18F0-E0AB-C44C-B3F2-70E3FB2C6BDA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7BAF845-859F-4D46-B343-EECDD3520F6A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D84BD5C-EE15-4645-A02D-2713D411E948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1C0D28F-C725-4D41-BAA2-BD0F4F17CFA6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9B7D4B-8EE8-F94F-8FD3-6A8FD1B5BFBF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01A4566-F6BC-E044-8A7D-BC0857017F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F3241F9-03DD-1748-AE0C-B6DE83BA42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120E67F-E60F-184C-8D44-F8F25075F4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3E90388-5E3D-EE46-AE9C-1C9878D5F4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39B87CB-A87B-D943-A31B-50165B278043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F408EA2-0987-A543-87E2-5D7CD8679A5E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E103FE1-8368-B24D-8C8E-07EB6A5450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AA10D20-A071-2640-9E8A-484513E7B82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3B0CC6C-AFD6-0F44-85AC-88E672F498F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FDE3A09-EEC4-EB44-9DFD-BD9D80D6F0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49DD40F-20BB-1B44-98BE-63C67FCE6E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6E138C-AB66-344D-99F2-F0FE0CBB154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34837F8-1F2D-CA40-BB6A-A4BE75EBE02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FACDBE1-E56D-D742-AD80-671F132DB2B5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57294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ta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6649" y="3602121"/>
            <a:ext cx="3787863" cy="997337"/>
          </a:xfrm>
        </p:spPr>
        <p:txBody>
          <a:bodyPr>
            <a:noAutofit/>
          </a:bodyPr>
          <a:lstStyle>
            <a:lvl1pPr marL="0" indent="0" algn="ctr">
              <a:buNone/>
              <a:defRPr sz="21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8B7742-2481-614A-8D50-43EEB71847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9376" y="3602121"/>
            <a:ext cx="3787863" cy="997337"/>
          </a:xfrm>
        </p:spPr>
        <p:txBody>
          <a:bodyPr>
            <a:noAutofit/>
          </a:bodyPr>
          <a:lstStyle>
            <a:lvl1pPr marL="0" indent="0" algn="ctr">
              <a:buNone/>
              <a:defRPr sz="21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5D930FA-1496-3348-948A-008111168F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81776" y="2517600"/>
            <a:ext cx="4587234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BIG STAT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534E9EF-92F7-5A4E-BEE4-92BC5AE7B1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99691" y="2524462"/>
            <a:ext cx="4587234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BIG STAT</a:t>
            </a:r>
          </a:p>
        </p:txBody>
      </p:sp>
      <p:grpSp>
        <p:nvGrpSpPr>
          <p:cNvPr id="6" name="Group 5" hidden="1">
            <a:extLst>
              <a:ext uri="{FF2B5EF4-FFF2-40B4-BE49-F238E27FC236}">
                <a16:creationId xmlns:a16="http://schemas.microsoft.com/office/drawing/2014/main" id="{15C8ABC4-3FD8-2D48-A5C5-84F7EB9B1D13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0916473-B772-C24D-9551-EE0D7D2D5958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77A0502-D8BA-1643-89F1-1F89FE83F176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DF56041-BE21-054C-99BB-E3BC0D9CF278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3E1A65B-C149-D043-8CFE-79EA11CBA653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89EFA41-E0B8-F94F-A8BC-76925D20F504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163688F-C466-C940-A430-F9A5DC18D9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C823003-8D0F-6C44-BE36-D74FFC426E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28F7E7-AA6E-674A-8FAE-299E6FC896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DD2F93B-EE70-BF44-9270-0CA5DD2922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E7843F-46C4-FC4F-959C-8E30CB21CB92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4DBECB0-89F1-3549-89DD-FE425BDA0569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9564E36-2B0E-AA42-A94A-2D4073F88F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087B48E-0490-9C47-8FEA-27C67A0886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4D95AA2-456A-4F40-B0CA-F46F87F0669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D92C1B1-098E-7A4C-AFFA-8EAD992B51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CAFCF02-306F-B14E-9C06-D405373D0C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10E2DF7-9D1C-B54D-A1CE-C3D87963257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673F28F-51F1-0E4B-A1CF-ABFB11322B8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230DD8A-48DE-4346-A85B-F0C266417763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48402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a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2953" y="3611760"/>
            <a:ext cx="3734662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8B7742-2481-614A-8D50-43EEB71847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7645" y="3611760"/>
            <a:ext cx="3734662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5D930FA-1496-3348-948A-008111168F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2953" y="2527239"/>
            <a:ext cx="3734662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534E9EF-92F7-5A4E-BEE4-92BC5AE7B1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27645" y="2527239"/>
            <a:ext cx="3734662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D98D919-B669-ED44-A554-2DA49524AF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56569" y="3611760"/>
            <a:ext cx="3734662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C887651-2D04-AD4B-80FE-0854A810CF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56569" y="2527239"/>
            <a:ext cx="3734662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grpSp>
        <p:nvGrpSpPr>
          <p:cNvPr id="10" name="Group 9" hidden="1">
            <a:extLst>
              <a:ext uri="{FF2B5EF4-FFF2-40B4-BE49-F238E27FC236}">
                <a16:creationId xmlns:a16="http://schemas.microsoft.com/office/drawing/2014/main" id="{E2CB7C81-9DB0-FC47-8C17-0AFE6C384044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22087DA-B3C6-624E-BD23-B3EA4E2B56C9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8D65EE3-742A-A549-95F0-010CA832AAEE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F07506C-1759-E04B-9DB1-6CB491836A0C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80EE477-728A-DD46-8FD7-7760577CFA10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B208A1E-FB37-9A40-B2DF-93DA571AB894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97BC3F6-78C3-A844-AA15-3B928D3897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9718B8-94CC-094F-B0A5-8A168C1BF4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1F4298E-29CD-8D44-A8F9-79F9329400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E78A438-D00D-5C4A-87E2-C11EA4CF57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E6343A2-1EC0-DE40-8C23-03E45A12CD8A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6D44E0E-85DC-BA4B-9DC1-53D4071536FF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3F7B5C6-5391-6346-AA62-251034E6B9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23BEADA-0ACE-8B4A-8CDB-95BD1D40FF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AB2E543-66EF-C14F-9276-7C34A17120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5F7766-4CD2-8944-8433-A9E69D30209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6D45C76-8F7F-064E-B7BF-819797F022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154306-4AED-0842-8401-50DB51E4BDC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9A24B7F-6883-394C-A98B-3E7C60961F5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748F1F2-3AF3-F740-8DA9-36E1A86493DE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43519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ats w/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2953" y="3611760"/>
            <a:ext cx="3734662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8B7742-2481-614A-8D50-43EEB71847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7645" y="3611760"/>
            <a:ext cx="3734662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5D930FA-1496-3348-948A-008111168F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2953" y="2527239"/>
            <a:ext cx="3734662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534E9EF-92F7-5A4E-BEE4-92BC5AE7B1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27645" y="2527239"/>
            <a:ext cx="3734662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D98D919-B669-ED44-A554-2DA49524AF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56569" y="3611760"/>
            <a:ext cx="3734662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C887651-2D04-AD4B-80FE-0854A810CF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56569" y="2527239"/>
            <a:ext cx="3734662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grpSp>
        <p:nvGrpSpPr>
          <p:cNvPr id="10" name="Group 9" hidden="1">
            <a:extLst>
              <a:ext uri="{FF2B5EF4-FFF2-40B4-BE49-F238E27FC236}">
                <a16:creationId xmlns:a16="http://schemas.microsoft.com/office/drawing/2014/main" id="{E2CB7C81-9DB0-FC47-8C17-0AFE6C384044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22087DA-B3C6-624E-BD23-B3EA4E2B56C9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8D65EE3-742A-A549-95F0-010CA832AAEE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F07506C-1759-E04B-9DB1-6CB491836A0C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80EE477-728A-DD46-8FD7-7760577CFA10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B208A1E-FB37-9A40-B2DF-93DA571AB894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97BC3F6-78C3-A844-AA15-3B928D3897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9718B8-94CC-094F-B0A5-8A168C1BF4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1F4298E-29CD-8D44-A8F9-79F9329400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E78A438-D00D-5C4A-87E2-C11EA4CF57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E6343A2-1EC0-DE40-8C23-03E45A12CD8A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6D44E0E-85DC-BA4B-9DC1-53D4071536FF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3F7B5C6-5391-6346-AA62-251034E6B9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23BEADA-0ACE-8B4A-8CDB-95BD1D40FF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AB2E543-66EF-C14F-9276-7C34A17120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5F7766-4CD2-8944-8433-A9E69D30209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6D45C76-8F7F-064E-B7BF-819797F022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154306-4AED-0842-8401-50DB51E4BDC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9A24B7F-6883-394C-A98B-3E7C60961F5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748F1F2-3AF3-F740-8DA9-36E1A86493DE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F40C2C8F-BAB0-0533-A2AB-8789FC2D1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3041331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cess, Cybersecurity, Compli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Compliance lines">
            <a:extLst>
              <a:ext uri="{FF2B5EF4-FFF2-40B4-BE49-F238E27FC236}">
                <a16:creationId xmlns:a16="http://schemas.microsoft.com/office/drawing/2014/main" id="{EAC55C5A-3CFC-D96C-E265-DB45B7CB60F2}"/>
              </a:ext>
            </a:extLst>
          </p:cNvPr>
          <p:cNvGrpSpPr/>
          <p:nvPr userDrawn="1"/>
        </p:nvGrpSpPr>
        <p:grpSpPr>
          <a:xfrm>
            <a:off x="80676" y="4076838"/>
            <a:ext cx="12036201" cy="2205106"/>
            <a:chOff x="80676" y="4076838"/>
            <a:chExt cx="12036201" cy="2205106"/>
          </a:xfrm>
        </p:grpSpPr>
        <p:cxnSp>
          <p:nvCxnSpPr>
            <p:cNvPr id="32" name="Compliance line - left">
              <a:extLst>
                <a:ext uri="{FF2B5EF4-FFF2-40B4-BE49-F238E27FC236}">
                  <a16:creationId xmlns:a16="http://schemas.microsoft.com/office/drawing/2014/main" id="{0D223B0D-82D9-BA10-0381-2DA979A3F32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0676" y="4102100"/>
              <a:ext cx="3926174" cy="2172348"/>
            </a:xfrm>
            <a:prstGeom prst="line">
              <a:avLst/>
            </a:prstGeom>
            <a:ln w="952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mpliance line - right">
              <a:extLst>
                <a:ext uri="{FF2B5EF4-FFF2-40B4-BE49-F238E27FC236}">
                  <a16:creationId xmlns:a16="http://schemas.microsoft.com/office/drawing/2014/main" id="{09B253BE-DE54-F4B3-17E3-06B3A6CF7AEF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8114062" y="4076838"/>
              <a:ext cx="4002815" cy="2205106"/>
            </a:xfrm>
            <a:prstGeom prst="line">
              <a:avLst/>
            </a:prstGeom>
            <a:ln w="952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Cybersecurity lines">
            <a:extLst>
              <a:ext uri="{FF2B5EF4-FFF2-40B4-BE49-F238E27FC236}">
                <a16:creationId xmlns:a16="http://schemas.microsoft.com/office/drawing/2014/main" id="{AFD38D3A-1B68-9FDB-8BBC-B6F266CBCF86}"/>
              </a:ext>
            </a:extLst>
          </p:cNvPr>
          <p:cNvGrpSpPr/>
          <p:nvPr userDrawn="1"/>
        </p:nvGrpSpPr>
        <p:grpSpPr>
          <a:xfrm>
            <a:off x="6078366" y="43266"/>
            <a:ext cx="6043382" cy="6241737"/>
            <a:chOff x="6078366" y="43266"/>
            <a:chExt cx="6043382" cy="6241737"/>
          </a:xfrm>
        </p:grpSpPr>
        <p:cxnSp>
          <p:nvCxnSpPr>
            <p:cNvPr id="34" name="Cybersecurity line - bottom">
              <a:extLst>
                <a:ext uri="{FF2B5EF4-FFF2-40B4-BE49-F238E27FC236}">
                  <a16:creationId xmlns:a16="http://schemas.microsoft.com/office/drawing/2014/main" id="{64AC9D72-0527-D243-C333-285FC3B49A0E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8118933" y="4079897"/>
              <a:ext cx="4002815" cy="2205106"/>
            </a:xfrm>
            <a:prstGeom prst="line">
              <a:avLst/>
            </a:prstGeom>
            <a:ln w="952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ybersecurity line - left">
              <a:extLst>
                <a:ext uri="{FF2B5EF4-FFF2-40B4-BE49-F238E27FC236}">
                  <a16:creationId xmlns:a16="http://schemas.microsoft.com/office/drawing/2014/main" id="{1D4EF372-48F8-8FAE-4B7D-5A6ABDD58E1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078366" y="43266"/>
              <a:ext cx="0" cy="475003"/>
            </a:xfrm>
            <a:prstGeom prst="line">
              <a:avLst/>
            </a:prstGeom>
            <a:ln w="952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Access lines">
            <a:extLst>
              <a:ext uri="{FF2B5EF4-FFF2-40B4-BE49-F238E27FC236}">
                <a16:creationId xmlns:a16="http://schemas.microsoft.com/office/drawing/2014/main" id="{D8E98FE4-EF16-50C6-DAB5-59D69C213842}"/>
              </a:ext>
            </a:extLst>
          </p:cNvPr>
          <p:cNvGrpSpPr/>
          <p:nvPr userDrawn="1"/>
        </p:nvGrpSpPr>
        <p:grpSpPr>
          <a:xfrm>
            <a:off x="80676" y="45916"/>
            <a:ext cx="5995770" cy="6228532"/>
            <a:chOff x="80676" y="45916"/>
            <a:chExt cx="5995770" cy="6228532"/>
          </a:xfrm>
        </p:grpSpPr>
        <p:cxnSp>
          <p:nvCxnSpPr>
            <p:cNvPr id="4" name="Access line - right">
              <a:extLst>
                <a:ext uri="{FF2B5EF4-FFF2-40B4-BE49-F238E27FC236}">
                  <a16:creationId xmlns:a16="http://schemas.microsoft.com/office/drawing/2014/main" id="{B2F5D805-36A1-C2E5-B1B5-43E6A1F8BD1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076446" y="45916"/>
              <a:ext cx="0" cy="475003"/>
            </a:xfrm>
            <a:prstGeom prst="line">
              <a:avLst/>
            </a:prstGeom>
            <a:ln w="952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Access line - bottom">
              <a:extLst>
                <a:ext uri="{FF2B5EF4-FFF2-40B4-BE49-F238E27FC236}">
                  <a16:creationId xmlns:a16="http://schemas.microsoft.com/office/drawing/2014/main" id="{C7955E52-E454-1583-312D-485D1AC4E0F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0676" y="4102100"/>
              <a:ext cx="3926174" cy="2172348"/>
            </a:xfrm>
            <a:prstGeom prst="line">
              <a:avLst/>
            </a:prstGeom>
            <a:ln w="952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95BD1385-8BD0-70F5-7BD7-E14AB1186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569" y="319221"/>
            <a:ext cx="2673966" cy="386910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526DD3C-C386-4B18-DCB8-9552531A9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1366" y="324528"/>
            <a:ext cx="2703069" cy="3869107"/>
          </a:xfrm>
          <a:prstGeom prst="rect">
            <a:avLst/>
          </a:prstGeom>
        </p:spPr>
      </p:pic>
      <p:grpSp>
        <p:nvGrpSpPr>
          <p:cNvPr id="18" name="Compliance EXPAND">
            <a:extLst>
              <a:ext uri="{FF2B5EF4-FFF2-40B4-BE49-F238E27FC236}">
                <a16:creationId xmlns:a16="http://schemas.microsoft.com/office/drawing/2014/main" id="{17E54CF7-6463-2C66-0EDB-BAC5DA79F72A}"/>
              </a:ext>
            </a:extLst>
          </p:cNvPr>
          <p:cNvGrpSpPr/>
          <p:nvPr userDrawn="1"/>
        </p:nvGrpSpPr>
        <p:grpSpPr>
          <a:xfrm>
            <a:off x="3888448" y="2820027"/>
            <a:ext cx="4345484" cy="3428334"/>
            <a:chOff x="3888448" y="2820027"/>
            <a:chExt cx="4345484" cy="3428334"/>
          </a:xfrm>
        </p:grpSpPr>
        <p:grpSp>
          <p:nvGrpSpPr>
            <p:cNvPr id="19" name="Compliance content">
              <a:extLst>
                <a:ext uri="{FF2B5EF4-FFF2-40B4-BE49-F238E27FC236}">
                  <a16:creationId xmlns:a16="http://schemas.microsoft.com/office/drawing/2014/main" id="{58571280-B5D1-0544-D446-59623510085D}"/>
                </a:ext>
              </a:extLst>
            </p:cNvPr>
            <p:cNvGrpSpPr/>
            <p:nvPr/>
          </p:nvGrpSpPr>
          <p:grpSpPr>
            <a:xfrm>
              <a:off x="4179458" y="5363467"/>
              <a:ext cx="3481311" cy="884894"/>
              <a:chOff x="4179458" y="5363467"/>
              <a:chExt cx="3481311" cy="884894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D773766-F233-9D2D-2A02-6625025B2FFF}"/>
                  </a:ext>
                </a:extLst>
              </p:cNvPr>
              <p:cNvSpPr txBox="1"/>
              <p:nvPr/>
            </p:nvSpPr>
            <p:spPr>
              <a:xfrm>
                <a:off x="4179459" y="5363467"/>
                <a:ext cx="34813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MONITOR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5D9B432-97CD-40F7-9926-8B9A40DDCB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5445" y="5732799"/>
                <a:ext cx="2791326" cy="0"/>
              </a:xfrm>
              <a:prstGeom prst="line">
                <a:avLst/>
              </a:prstGeom>
              <a:ln w="95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06EF203-D0B3-8444-5C74-2E6CD6F96E8D}"/>
                  </a:ext>
                </a:extLst>
              </p:cNvPr>
              <p:cNvSpPr txBox="1"/>
              <p:nvPr/>
            </p:nvSpPr>
            <p:spPr>
              <a:xfrm>
                <a:off x="4179458" y="5879029"/>
                <a:ext cx="34813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 b="1">
                    <a:solidFill>
                      <a:srgbClr val="000000"/>
                    </a:solidFill>
                    <a:latin typeface="+mn-lt"/>
                  </a:rPr>
                  <a:t>Ensure compliance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Risk analytics and intelligence</a:t>
                </a:r>
              </a:p>
            </p:txBody>
          </p:sp>
        </p:grp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1578B64-0970-8ACD-210C-044A6B762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88448" y="2820027"/>
              <a:ext cx="4345484" cy="2567786"/>
            </a:xfrm>
            <a:prstGeom prst="rect">
              <a:avLst/>
            </a:prstGeom>
          </p:spPr>
        </p:pic>
      </p:grpSp>
      <p:pic>
        <p:nvPicPr>
          <p:cNvPr id="24" name="Center">
            <a:extLst>
              <a:ext uri="{FF2B5EF4-FFF2-40B4-BE49-F238E27FC236}">
                <a16:creationId xmlns:a16="http://schemas.microsoft.com/office/drawing/2014/main" id="{F839D122-5C07-3715-F3B4-D3DAF8C490F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99538" y="1237428"/>
            <a:ext cx="3386007" cy="339780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DD6906E4-E579-40BB-A1D5-41CEFDAF0F3E}"/>
              </a:ext>
            </a:extLst>
          </p:cNvPr>
          <p:cNvGrpSpPr/>
          <p:nvPr userDrawn="1"/>
        </p:nvGrpSpPr>
        <p:grpSpPr>
          <a:xfrm>
            <a:off x="758966" y="484900"/>
            <a:ext cx="5328912" cy="4192667"/>
            <a:chOff x="758966" y="484900"/>
            <a:chExt cx="5328912" cy="4192667"/>
          </a:xfrm>
        </p:grpSpPr>
        <p:grpSp>
          <p:nvGrpSpPr>
            <p:cNvPr id="7" name="Access content">
              <a:extLst>
                <a:ext uri="{FF2B5EF4-FFF2-40B4-BE49-F238E27FC236}">
                  <a16:creationId xmlns:a16="http://schemas.microsoft.com/office/drawing/2014/main" id="{473D327C-AEFB-2F58-BDC6-151881A459DC}"/>
                </a:ext>
              </a:extLst>
            </p:cNvPr>
            <p:cNvGrpSpPr/>
            <p:nvPr/>
          </p:nvGrpSpPr>
          <p:grpSpPr>
            <a:xfrm>
              <a:off x="758966" y="1969583"/>
              <a:ext cx="2560321" cy="2707984"/>
              <a:chOff x="1064998" y="234579"/>
              <a:chExt cx="2874485" cy="2707984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1C2579-6535-3E26-7892-AD94ED9DB60B}"/>
                  </a:ext>
                </a:extLst>
              </p:cNvPr>
              <p:cNvSpPr txBox="1"/>
              <p:nvPr/>
            </p:nvSpPr>
            <p:spPr>
              <a:xfrm>
                <a:off x="1064998" y="772738"/>
                <a:ext cx="2815323" cy="21698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Access for all users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Enterprise single sign-on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Access to critical resources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Privileged access management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Vendor privileged access management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Access across environments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+mn-lt"/>
                  </a:rPr>
                  <a:t>M</a:t>
                </a:r>
                <a:r>
                  <a:rPr kumimoji="0" lang="en-US" sz="9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obile</a:t>
                </a: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access management and provisioning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Biometric identification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813B19-702B-F647-D0EB-226E934CD931}"/>
                  </a:ext>
                </a:extLst>
              </p:cNvPr>
              <p:cNvSpPr txBox="1"/>
              <p:nvPr/>
            </p:nvSpPr>
            <p:spPr>
              <a:xfrm>
                <a:off x="1069143" y="234579"/>
                <a:ext cx="266054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ENABLE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68A416A2-C312-5E3B-46BB-8585C1EE53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8157" y="603911"/>
                <a:ext cx="2791326" cy="0"/>
              </a:xfrm>
              <a:prstGeom prst="line">
                <a:avLst/>
              </a:prstGeom>
              <a:ln w="95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Access Jump">
              <a:hlinkClick r:id="" action="ppaction://noaction"/>
              <a:extLst>
                <a:ext uri="{FF2B5EF4-FFF2-40B4-BE49-F238E27FC236}">
                  <a16:creationId xmlns:a16="http://schemas.microsoft.com/office/drawing/2014/main" id="{CFDD788F-E2C4-79FF-6179-2B39CEFD3345}"/>
                </a:ext>
              </a:extLst>
            </p:cNvPr>
            <p:cNvSpPr/>
            <p:nvPr userDrawn="1"/>
          </p:nvSpPr>
          <p:spPr>
            <a:xfrm>
              <a:off x="3211947" y="484900"/>
              <a:ext cx="2875931" cy="4039146"/>
            </a:xfrm>
            <a:custGeom>
              <a:avLst/>
              <a:gdLst>
                <a:gd name="connsiteX0" fmla="*/ 0 w 2811443"/>
                <a:gd name="connsiteY0" fmla="*/ 0 h 4458598"/>
                <a:gd name="connsiteX1" fmla="*/ 2811443 w 2811443"/>
                <a:gd name="connsiteY1" fmla="*/ 0 h 4458598"/>
                <a:gd name="connsiteX2" fmla="*/ 2811443 w 2811443"/>
                <a:gd name="connsiteY2" fmla="*/ 4458598 h 4458598"/>
                <a:gd name="connsiteX3" fmla="*/ 0 w 2811443"/>
                <a:gd name="connsiteY3" fmla="*/ 4458598 h 4458598"/>
                <a:gd name="connsiteX4" fmla="*/ 0 w 2811443"/>
                <a:gd name="connsiteY4" fmla="*/ 0 h 4458598"/>
                <a:gd name="connsiteX0" fmla="*/ 0 w 2811443"/>
                <a:gd name="connsiteY0" fmla="*/ 0 h 4458598"/>
                <a:gd name="connsiteX1" fmla="*/ 2811443 w 2811443"/>
                <a:gd name="connsiteY1" fmla="*/ 0 h 4458598"/>
                <a:gd name="connsiteX2" fmla="*/ 2384278 w 2811443"/>
                <a:gd name="connsiteY2" fmla="*/ 2789985 h 4458598"/>
                <a:gd name="connsiteX3" fmla="*/ 0 w 2811443"/>
                <a:gd name="connsiteY3" fmla="*/ 4458598 h 4458598"/>
                <a:gd name="connsiteX4" fmla="*/ 0 w 2811443"/>
                <a:gd name="connsiteY4" fmla="*/ 0 h 4458598"/>
                <a:gd name="connsiteX0" fmla="*/ 0 w 2811443"/>
                <a:gd name="connsiteY0" fmla="*/ 0 h 4458598"/>
                <a:gd name="connsiteX1" fmla="*/ 2811443 w 2811443"/>
                <a:gd name="connsiteY1" fmla="*/ 0 h 4458598"/>
                <a:gd name="connsiteX2" fmla="*/ 2784745 w 2811443"/>
                <a:gd name="connsiteY2" fmla="*/ 2936823 h 4458598"/>
                <a:gd name="connsiteX3" fmla="*/ 0 w 2811443"/>
                <a:gd name="connsiteY3" fmla="*/ 4458598 h 4458598"/>
                <a:gd name="connsiteX4" fmla="*/ 0 w 2811443"/>
                <a:gd name="connsiteY4" fmla="*/ 0 h 4458598"/>
                <a:gd name="connsiteX0" fmla="*/ 0 w 2852948"/>
                <a:gd name="connsiteY0" fmla="*/ 0 h 4458598"/>
                <a:gd name="connsiteX1" fmla="*/ 2811443 w 2852948"/>
                <a:gd name="connsiteY1" fmla="*/ 0 h 4458598"/>
                <a:gd name="connsiteX2" fmla="*/ 2852948 w 2852948"/>
                <a:gd name="connsiteY2" fmla="*/ 2686381 h 4458598"/>
                <a:gd name="connsiteX3" fmla="*/ 0 w 2852948"/>
                <a:gd name="connsiteY3" fmla="*/ 4458598 h 4458598"/>
                <a:gd name="connsiteX4" fmla="*/ 0 w 2852948"/>
                <a:gd name="connsiteY4" fmla="*/ 0 h 445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2948" h="4458598">
                  <a:moveTo>
                    <a:pt x="0" y="0"/>
                  </a:moveTo>
                  <a:lnTo>
                    <a:pt x="2811443" y="0"/>
                  </a:lnTo>
                  <a:lnTo>
                    <a:pt x="2852948" y="2686381"/>
                  </a:lnTo>
                  <a:lnTo>
                    <a:pt x="0" y="4458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B780D8F-2E42-46D9-8553-6A09A6A79D73}"/>
              </a:ext>
            </a:extLst>
          </p:cNvPr>
          <p:cNvGrpSpPr/>
          <p:nvPr userDrawn="1"/>
        </p:nvGrpSpPr>
        <p:grpSpPr>
          <a:xfrm>
            <a:off x="6112071" y="478024"/>
            <a:ext cx="5317272" cy="4338042"/>
            <a:chOff x="6112071" y="478024"/>
            <a:chExt cx="5317272" cy="4338042"/>
          </a:xfrm>
        </p:grpSpPr>
        <p:grpSp>
          <p:nvGrpSpPr>
            <p:cNvPr id="13" name="Cybersecurity content">
              <a:extLst>
                <a:ext uri="{FF2B5EF4-FFF2-40B4-BE49-F238E27FC236}">
                  <a16:creationId xmlns:a16="http://schemas.microsoft.com/office/drawing/2014/main" id="{0FFB4B6E-5B0D-409F-CF67-D4213D89B5DF}"/>
                </a:ext>
              </a:extLst>
            </p:cNvPr>
            <p:cNvGrpSpPr/>
            <p:nvPr/>
          </p:nvGrpSpPr>
          <p:grpSpPr>
            <a:xfrm>
              <a:off x="8594702" y="1969583"/>
              <a:ext cx="2834641" cy="2846483"/>
              <a:chOff x="7895223" y="234579"/>
              <a:chExt cx="3169822" cy="284648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1C934D-8D86-A7C2-9710-C2758230DB73}"/>
                  </a:ext>
                </a:extLst>
              </p:cNvPr>
              <p:cNvSpPr txBox="1"/>
              <p:nvPr/>
            </p:nvSpPr>
            <p:spPr>
              <a:xfrm>
                <a:off x="7895223" y="234579"/>
                <a:ext cx="316982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CONTROL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7EC548B-0358-7C5F-8968-41D9DB745F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8974" y="603911"/>
                <a:ext cx="2791326" cy="0"/>
              </a:xfrm>
              <a:prstGeom prst="line">
                <a:avLst/>
              </a:prstGeom>
              <a:ln w="95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BF53DA2-3FD0-B884-437A-B6DC7E9B8225}"/>
                  </a:ext>
                </a:extLst>
              </p:cNvPr>
              <p:cNvSpPr txBox="1"/>
              <p:nvPr/>
            </p:nvSpPr>
            <p:spPr>
              <a:xfrm>
                <a:off x="8187182" y="772738"/>
                <a:ext cx="2877863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defRPr/>
                </a:pPr>
                <a:r>
                  <a:rPr lang="en-US" sz="900" b="1">
                    <a:solidFill>
                      <a:srgbClr val="000000"/>
                    </a:solidFill>
                  </a:rPr>
                  <a:t>All identities and entitlements </a:t>
                </a:r>
              </a:p>
              <a:p>
                <a:pPr algn="r">
                  <a:defRPr/>
                </a:pPr>
                <a:r>
                  <a:rPr lang="en-US" sz="900">
                    <a:solidFill>
                      <a:srgbClr val="000000"/>
                    </a:solidFill>
                  </a:rPr>
                  <a:t>Identity governance</a:t>
                </a:r>
              </a:p>
              <a:p>
                <a:pPr lvl="0" algn="r">
                  <a:defRPr/>
                </a:pPr>
                <a:endParaRPr kumimoji="0" lang="en-US" sz="90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lvl="0" algn="r">
                  <a:defRPr/>
                </a:pPr>
                <a:r>
                  <a:rPr lang="en-US" sz="900" b="1">
                    <a:solidFill>
                      <a:srgbClr val="000000"/>
                    </a:solidFill>
                    <a:latin typeface="+mn-lt"/>
                  </a:rPr>
                  <a:t>Access for all users</a:t>
                </a:r>
              </a:p>
              <a:p>
                <a:pPr lvl="0" algn="r"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+mn-lt"/>
                  </a:rPr>
                  <a:t>Enterprise single sign-on</a:t>
                </a:r>
              </a:p>
              <a:p>
                <a:pPr lvl="0" algn="r"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+mn-lt"/>
                  </a:rPr>
                  <a:t>Multifactor authentication</a:t>
                </a:r>
                <a:endParaRPr kumimoji="0" lang="en-US" sz="90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lvl="0" algn="r">
                  <a:defRPr/>
                </a:pPr>
                <a:endParaRPr lang="en-US" sz="900">
                  <a:solidFill>
                    <a:srgbClr val="000000"/>
                  </a:solidFill>
                </a:endParaRPr>
              </a:p>
              <a:p>
                <a:pPr lvl="0" algn="r">
                  <a:defRPr/>
                </a:pPr>
                <a:r>
                  <a:rPr lang="en-US" sz="900" b="1">
                    <a:solidFill>
                      <a:srgbClr val="000000"/>
                    </a:solidFill>
                  </a:rPr>
                  <a:t>Access to critical resources</a:t>
                </a:r>
              </a:p>
              <a:p>
                <a:pPr lvl="0" algn="r">
                  <a:defRPr/>
                </a:pPr>
                <a:r>
                  <a:rPr lang="en-US" sz="900">
                    <a:solidFill>
                      <a:srgbClr val="000000"/>
                    </a:solidFill>
                  </a:rPr>
                  <a:t>Privileged access management</a:t>
                </a:r>
              </a:p>
              <a:p>
                <a:pPr lvl="0" algn="r">
                  <a:defRPr/>
                </a:pPr>
                <a:r>
                  <a:rPr lang="en-US" sz="900">
                    <a:solidFill>
                      <a:srgbClr val="000000"/>
                    </a:solidFill>
                  </a:rPr>
                  <a:t>Vendor privileged access management</a:t>
                </a:r>
              </a:p>
              <a:p>
                <a:pPr lvl="0" algn="r">
                  <a:defRPr/>
                </a:pPr>
                <a:endParaRPr lang="en-US" sz="900" b="1">
                  <a:solidFill>
                    <a:srgbClr val="000000"/>
                  </a:solidFill>
                </a:endParaRPr>
              </a:p>
              <a:p>
                <a:pPr lvl="0" algn="r">
                  <a:defRPr/>
                </a:pPr>
                <a:r>
                  <a:rPr lang="en-US" sz="900" b="1">
                    <a:solidFill>
                      <a:srgbClr val="000000"/>
                    </a:solidFill>
                  </a:rPr>
                  <a:t>Access across environments</a:t>
                </a:r>
              </a:p>
              <a:p>
                <a:pPr lvl="0" algn="r">
                  <a:defRPr/>
                </a:pPr>
                <a:r>
                  <a:rPr lang="en-US" sz="900">
                    <a:solidFill>
                      <a:srgbClr val="000000"/>
                    </a:solidFill>
                  </a:rPr>
                  <a:t>Mobile access management and provisioning</a:t>
                </a:r>
              </a:p>
              <a:p>
                <a:pPr lvl="0" algn="r">
                  <a:defRPr/>
                </a:pPr>
                <a:r>
                  <a:rPr lang="en-US" sz="900">
                    <a:solidFill>
                      <a:srgbClr val="000000"/>
                    </a:solidFill>
                  </a:rPr>
                  <a:t>Biometric identification </a:t>
                </a:r>
              </a:p>
              <a:p>
                <a:pPr marL="285750" marR="0" lvl="0" indent="-28575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285750" marR="0" lvl="0" indent="-28575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6" name="Cybersecurity Jump">
              <a:hlinkClick r:id="" action="ppaction://noaction"/>
              <a:extLst>
                <a:ext uri="{FF2B5EF4-FFF2-40B4-BE49-F238E27FC236}">
                  <a16:creationId xmlns:a16="http://schemas.microsoft.com/office/drawing/2014/main" id="{9F0AAAC5-3D6E-B8E5-B3D6-D63252F86ACB}"/>
                </a:ext>
              </a:extLst>
            </p:cNvPr>
            <p:cNvSpPr/>
            <p:nvPr userDrawn="1"/>
          </p:nvSpPr>
          <p:spPr>
            <a:xfrm flipH="1">
              <a:off x="6112071" y="478024"/>
              <a:ext cx="2880195" cy="4032336"/>
            </a:xfrm>
            <a:custGeom>
              <a:avLst/>
              <a:gdLst>
                <a:gd name="connsiteX0" fmla="*/ 0 w 2811443"/>
                <a:gd name="connsiteY0" fmla="*/ 0 h 4458598"/>
                <a:gd name="connsiteX1" fmla="*/ 2811443 w 2811443"/>
                <a:gd name="connsiteY1" fmla="*/ 0 h 4458598"/>
                <a:gd name="connsiteX2" fmla="*/ 2811443 w 2811443"/>
                <a:gd name="connsiteY2" fmla="*/ 4458598 h 4458598"/>
                <a:gd name="connsiteX3" fmla="*/ 0 w 2811443"/>
                <a:gd name="connsiteY3" fmla="*/ 4458598 h 4458598"/>
                <a:gd name="connsiteX4" fmla="*/ 0 w 2811443"/>
                <a:gd name="connsiteY4" fmla="*/ 0 h 4458598"/>
                <a:gd name="connsiteX0" fmla="*/ 0 w 2811443"/>
                <a:gd name="connsiteY0" fmla="*/ 0 h 4458598"/>
                <a:gd name="connsiteX1" fmla="*/ 2811443 w 2811443"/>
                <a:gd name="connsiteY1" fmla="*/ 0 h 4458598"/>
                <a:gd name="connsiteX2" fmla="*/ 2384278 w 2811443"/>
                <a:gd name="connsiteY2" fmla="*/ 2789985 h 4458598"/>
                <a:gd name="connsiteX3" fmla="*/ 0 w 2811443"/>
                <a:gd name="connsiteY3" fmla="*/ 4458598 h 4458598"/>
                <a:gd name="connsiteX4" fmla="*/ 0 w 2811443"/>
                <a:gd name="connsiteY4" fmla="*/ 0 h 4458598"/>
                <a:gd name="connsiteX0" fmla="*/ 0 w 2811443"/>
                <a:gd name="connsiteY0" fmla="*/ 0 h 4458598"/>
                <a:gd name="connsiteX1" fmla="*/ 2811443 w 2811443"/>
                <a:gd name="connsiteY1" fmla="*/ 0 h 4458598"/>
                <a:gd name="connsiteX2" fmla="*/ 2784745 w 2811443"/>
                <a:gd name="connsiteY2" fmla="*/ 2936823 h 4458598"/>
                <a:gd name="connsiteX3" fmla="*/ 0 w 2811443"/>
                <a:gd name="connsiteY3" fmla="*/ 4458598 h 4458598"/>
                <a:gd name="connsiteX4" fmla="*/ 0 w 2811443"/>
                <a:gd name="connsiteY4" fmla="*/ 0 h 4458598"/>
                <a:gd name="connsiteX0" fmla="*/ 0 w 2832871"/>
                <a:gd name="connsiteY0" fmla="*/ 0 h 4458598"/>
                <a:gd name="connsiteX1" fmla="*/ 2811443 w 2832871"/>
                <a:gd name="connsiteY1" fmla="*/ 0 h 4458598"/>
                <a:gd name="connsiteX2" fmla="*/ 2832871 w 2832871"/>
                <a:gd name="connsiteY2" fmla="*/ 2524312 h 4458598"/>
                <a:gd name="connsiteX3" fmla="*/ 0 w 2832871"/>
                <a:gd name="connsiteY3" fmla="*/ 4458598 h 4458598"/>
                <a:gd name="connsiteX4" fmla="*/ 0 w 2832871"/>
                <a:gd name="connsiteY4" fmla="*/ 0 h 4458598"/>
                <a:gd name="connsiteX0" fmla="*/ 0 w 2832871"/>
                <a:gd name="connsiteY0" fmla="*/ 0 h 4025461"/>
                <a:gd name="connsiteX1" fmla="*/ 2811443 w 2832871"/>
                <a:gd name="connsiteY1" fmla="*/ 0 h 4025461"/>
                <a:gd name="connsiteX2" fmla="*/ 2832871 w 2832871"/>
                <a:gd name="connsiteY2" fmla="*/ 2524312 h 4025461"/>
                <a:gd name="connsiteX3" fmla="*/ 13751 w 2832871"/>
                <a:gd name="connsiteY3" fmla="*/ 4025461 h 4025461"/>
                <a:gd name="connsiteX4" fmla="*/ 0 w 2832871"/>
                <a:gd name="connsiteY4" fmla="*/ 0 h 4025461"/>
                <a:gd name="connsiteX0" fmla="*/ 0 w 2880195"/>
                <a:gd name="connsiteY0" fmla="*/ 6875 h 4032336"/>
                <a:gd name="connsiteX1" fmla="*/ 2880195 w 2880195"/>
                <a:gd name="connsiteY1" fmla="*/ 0 h 4032336"/>
                <a:gd name="connsiteX2" fmla="*/ 2832871 w 2880195"/>
                <a:gd name="connsiteY2" fmla="*/ 2531187 h 4032336"/>
                <a:gd name="connsiteX3" fmla="*/ 13751 w 2880195"/>
                <a:gd name="connsiteY3" fmla="*/ 4032336 h 4032336"/>
                <a:gd name="connsiteX4" fmla="*/ 0 w 2880195"/>
                <a:gd name="connsiteY4" fmla="*/ 6875 h 4032336"/>
                <a:gd name="connsiteX0" fmla="*/ 0 w 2901623"/>
                <a:gd name="connsiteY0" fmla="*/ 6875 h 4032336"/>
                <a:gd name="connsiteX1" fmla="*/ 2880195 w 2901623"/>
                <a:gd name="connsiteY1" fmla="*/ 0 h 4032336"/>
                <a:gd name="connsiteX2" fmla="*/ 2901623 w 2901623"/>
                <a:gd name="connsiteY2" fmla="*/ 2400559 h 4032336"/>
                <a:gd name="connsiteX3" fmla="*/ 13751 w 2901623"/>
                <a:gd name="connsiteY3" fmla="*/ 4032336 h 4032336"/>
                <a:gd name="connsiteX4" fmla="*/ 0 w 2901623"/>
                <a:gd name="connsiteY4" fmla="*/ 6875 h 4032336"/>
                <a:gd name="connsiteX0" fmla="*/ 0 w 2880195"/>
                <a:gd name="connsiteY0" fmla="*/ 6875 h 4032336"/>
                <a:gd name="connsiteX1" fmla="*/ 2880195 w 2880195"/>
                <a:gd name="connsiteY1" fmla="*/ 0 h 4032336"/>
                <a:gd name="connsiteX2" fmla="*/ 2846622 w 2880195"/>
                <a:gd name="connsiteY2" fmla="*/ 2476186 h 4032336"/>
                <a:gd name="connsiteX3" fmla="*/ 13751 w 2880195"/>
                <a:gd name="connsiteY3" fmla="*/ 4032336 h 4032336"/>
                <a:gd name="connsiteX4" fmla="*/ 0 w 2880195"/>
                <a:gd name="connsiteY4" fmla="*/ 6875 h 4032336"/>
                <a:gd name="connsiteX0" fmla="*/ 0 w 2880195"/>
                <a:gd name="connsiteY0" fmla="*/ 6875 h 4032336"/>
                <a:gd name="connsiteX1" fmla="*/ 2880195 w 2880195"/>
                <a:gd name="connsiteY1" fmla="*/ 0 h 4032336"/>
                <a:gd name="connsiteX2" fmla="*/ 2846622 w 2880195"/>
                <a:gd name="connsiteY2" fmla="*/ 2434935 h 4032336"/>
                <a:gd name="connsiteX3" fmla="*/ 13751 w 2880195"/>
                <a:gd name="connsiteY3" fmla="*/ 4032336 h 4032336"/>
                <a:gd name="connsiteX4" fmla="*/ 0 w 2880195"/>
                <a:gd name="connsiteY4" fmla="*/ 6875 h 403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0195" h="4032336">
                  <a:moveTo>
                    <a:pt x="0" y="6875"/>
                  </a:moveTo>
                  <a:lnTo>
                    <a:pt x="2880195" y="0"/>
                  </a:lnTo>
                  <a:lnTo>
                    <a:pt x="2846622" y="2434935"/>
                  </a:lnTo>
                  <a:lnTo>
                    <a:pt x="13751" y="4032336"/>
                  </a:lnTo>
                  <a:cubicBezTo>
                    <a:pt x="9167" y="2690516"/>
                    <a:pt x="4584" y="1348695"/>
                    <a:pt x="0" y="6875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Compliance Jump">
            <a:hlinkClick r:id="" action="ppaction://noaction"/>
            <a:extLst>
              <a:ext uri="{FF2B5EF4-FFF2-40B4-BE49-F238E27FC236}">
                <a16:creationId xmlns:a16="http://schemas.microsoft.com/office/drawing/2014/main" id="{6D9EE5A3-A213-DF4B-F20B-1536CE575433}"/>
              </a:ext>
            </a:extLst>
          </p:cNvPr>
          <p:cNvSpPr/>
          <p:nvPr userDrawn="1"/>
        </p:nvSpPr>
        <p:spPr>
          <a:xfrm>
            <a:off x="3266592" y="2981005"/>
            <a:ext cx="5675064" cy="1568704"/>
          </a:xfrm>
          <a:custGeom>
            <a:avLst/>
            <a:gdLst>
              <a:gd name="connsiteX0" fmla="*/ 0 w 5675064"/>
              <a:gd name="connsiteY0" fmla="*/ 1554953 h 1554953"/>
              <a:gd name="connsiteX1" fmla="*/ 2775504 w 5675064"/>
              <a:gd name="connsiteY1" fmla="*/ 0 h 1554953"/>
              <a:gd name="connsiteX2" fmla="*/ 5675064 w 5675064"/>
              <a:gd name="connsiteY2" fmla="*/ 1554953 h 1554953"/>
              <a:gd name="connsiteX3" fmla="*/ 0 w 5675064"/>
              <a:gd name="connsiteY3" fmla="*/ 1554953 h 1554953"/>
              <a:gd name="connsiteX0" fmla="*/ 0 w 5675064"/>
              <a:gd name="connsiteY0" fmla="*/ 1568704 h 1568704"/>
              <a:gd name="connsiteX1" fmla="*/ 2851131 w 5675064"/>
              <a:gd name="connsiteY1" fmla="*/ 0 h 1568704"/>
              <a:gd name="connsiteX2" fmla="*/ 5675064 w 5675064"/>
              <a:gd name="connsiteY2" fmla="*/ 1568704 h 1568704"/>
              <a:gd name="connsiteX3" fmla="*/ 0 w 5675064"/>
              <a:gd name="connsiteY3" fmla="*/ 1568704 h 156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5064" h="1568704">
                <a:moveTo>
                  <a:pt x="0" y="1568704"/>
                </a:moveTo>
                <a:lnTo>
                  <a:pt x="2851131" y="0"/>
                </a:lnTo>
                <a:lnTo>
                  <a:pt x="5675064" y="1568704"/>
                </a:lnTo>
                <a:lnTo>
                  <a:pt x="0" y="1568704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1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Stats w/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2953" y="3611760"/>
            <a:ext cx="3734662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8B7742-2481-614A-8D50-43EEB71847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7645" y="3611760"/>
            <a:ext cx="3734662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5D930FA-1496-3348-948A-008111168F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2953" y="2527239"/>
            <a:ext cx="3734662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534E9EF-92F7-5A4E-BEE4-92BC5AE7B1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27645" y="2527239"/>
            <a:ext cx="3734662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D98D919-B669-ED44-A554-2DA49524AF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56569" y="3611760"/>
            <a:ext cx="3734662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C887651-2D04-AD4B-80FE-0854A810CF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56569" y="2527239"/>
            <a:ext cx="3734662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grpSp>
        <p:nvGrpSpPr>
          <p:cNvPr id="10" name="Group 9" hidden="1">
            <a:extLst>
              <a:ext uri="{FF2B5EF4-FFF2-40B4-BE49-F238E27FC236}">
                <a16:creationId xmlns:a16="http://schemas.microsoft.com/office/drawing/2014/main" id="{E2CB7C81-9DB0-FC47-8C17-0AFE6C384044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22087DA-B3C6-624E-BD23-B3EA4E2B56C9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8D65EE3-742A-A549-95F0-010CA832AAEE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F07506C-1759-E04B-9DB1-6CB491836A0C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80EE477-728A-DD46-8FD7-7760577CFA10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B208A1E-FB37-9A40-B2DF-93DA571AB894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97BC3F6-78C3-A844-AA15-3B928D3897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9718B8-94CC-094F-B0A5-8A168C1BF4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1F4298E-29CD-8D44-A8F9-79F9329400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E78A438-D00D-5C4A-87E2-C11EA4CF57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E6343A2-1EC0-DE40-8C23-03E45A12CD8A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6D44E0E-85DC-BA4B-9DC1-53D4071536FF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3F7B5C6-5391-6346-AA62-251034E6B9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23BEADA-0ACE-8B4A-8CDB-95BD1D40FF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AB2E543-66EF-C14F-9276-7C34A17120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5F7766-4CD2-8944-8433-A9E69D30209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6D45C76-8F7F-064E-B7BF-819797F022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154306-4AED-0842-8401-50DB51E4BDC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9A24B7F-6883-394C-A98B-3E7C60961F5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748F1F2-3AF3-F740-8DA9-36E1A86493DE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F40C2C8F-BAB0-0533-A2AB-8789FC2D1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ctr" fontAlgn="auto">
              <a:spcAft>
                <a:spcPts val="0"/>
              </a:spcAft>
              <a:defRPr sz="3200" b="1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39745133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a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8406" y="2333846"/>
            <a:ext cx="3787863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8B7742-2481-614A-8D50-43EEB71847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0806" y="2333846"/>
            <a:ext cx="3787863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5D930FA-1496-3348-948A-008111168F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68406" y="1249325"/>
            <a:ext cx="3787863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534E9EF-92F7-5A4E-BEE4-92BC5AE7B1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20806" y="1249325"/>
            <a:ext cx="3787863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7F9E5A5-51B8-1644-A717-0EDA8CE470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68406" y="4864395"/>
            <a:ext cx="3787863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8B4F2D9-F416-FB46-85A6-532182D3A6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20806" y="4864395"/>
            <a:ext cx="3787863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A4A2EB0-5B9E-CA4C-8312-48121A9129E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68406" y="3779874"/>
            <a:ext cx="3787863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5CD7655-DC23-F640-A21F-9430A894F4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20806" y="3779874"/>
            <a:ext cx="3787863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grpSp>
        <p:nvGrpSpPr>
          <p:cNvPr id="10" name="Group 9" hidden="1">
            <a:extLst>
              <a:ext uri="{FF2B5EF4-FFF2-40B4-BE49-F238E27FC236}">
                <a16:creationId xmlns:a16="http://schemas.microsoft.com/office/drawing/2014/main" id="{CD322664-818D-D348-94FD-17EAE0A1FB3B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E22A899-CE1C-094A-A6DA-C05BD55D403D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880E784-9976-4F43-8172-8FB00FEC6214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73E991A-7400-B444-BBB3-B0A87E450B18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2DF5A1-EB22-5949-B1F9-BF6412DE87F2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9054119-ACEA-5743-AABA-A92F566C995F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CBA6EE5-8D21-8047-9D88-1DE89496C05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8B78D89-EB39-054C-B89B-8FB122398CC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567FC68-A874-9346-84B7-FFC3ECC9EE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DDF31F6-C21C-114B-93FA-A90F3A4FF0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7229DD9-F2A1-0B45-993C-AD7F22E04D63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A50A62D-EF55-C64C-9F6C-5E12341FE56F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EFC6074-00D3-A142-B7FD-DB9891629D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DD5F8CB-9510-6A48-8795-19C4FC46C3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225312F-4CE5-B04F-9786-9E7E38E777A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DF43AA2-2836-424B-AA55-FEEFBBDF7B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D2FCF64-39CB-DD4A-995C-31A9300FCA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C674126-069C-E04F-BE35-DF4D13C4C6D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6679E2D-601A-8A49-AAA4-623B2ACC03B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91E1723-9947-114F-A7DA-45D014130846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09684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tats |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427" y="2418907"/>
            <a:ext cx="3742548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8B7742-2481-614A-8D50-43EEB71847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3973" y="2418907"/>
            <a:ext cx="3742548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5D930FA-1496-3348-948A-008111168F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5427" y="1334386"/>
            <a:ext cx="3742548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534E9EF-92F7-5A4E-BEE4-92BC5AE7B1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33973" y="1334386"/>
            <a:ext cx="3742548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D98D919-B669-ED44-A554-2DA49524AF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49043" y="2418907"/>
            <a:ext cx="3742548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C887651-2D04-AD4B-80FE-0854A810CF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49043" y="1334386"/>
            <a:ext cx="3742548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6A552CF-BBD4-714A-AE99-A32E7B84311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5427" y="4758070"/>
            <a:ext cx="3742548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08A8A4C8-D21A-954C-B384-ED6E90F36B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33973" y="4758070"/>
            <a:ext cx="3742548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8EB74D1-3622-BB46-B790-66FE71BF07D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5427" y="3673549"/>
            <a:ext cx="3742548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0566403-5202-6247-BBDC-9EB25C01214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33973" y="3673549"/>
            <a:ext cx="3742548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4824565-EE6A-4F45-ABB0-F05AB3176A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49043" y="4758070"/>
            <a:ext cx="3742548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7E725A07-E9AF-5441-B9CF-8A8C1B2C3E7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49043" y="3673549"/>
            <a:ext cx="3742548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7D00F540-2C88-6B43-9BC6-61A3A9EB0463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A2AC96F-8B4B-694B-A2E1-C08C4AE270AF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ED73A5A-ACFC-384E-9A95-F015A7368D4F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201A32-8E24-4E45-806D-93EE93BC14ED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695251D-2EF0-534C-8567-97A464EF5211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8EAEF2F-BAD5-6B42-9A20-73D8AAFB00A2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BE0707F-831E-BF4B-BCF8-3E6654705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AEA258D-34D5-1E4D-A5CB-DD2D9C84E3C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C26F507-9C10-7640-A874-645758C477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EE206C-4188-064E-9AF6-5D089BF477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0763DE6-FB8D-F54B-BF10-DD8A78EFC530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529DC0E-7CD6-DE41-A40F-708210D0E2C9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324833A-5710-7C44-9C5A-7E7C40B233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8A3AF0D-B17A-334D-B4E1-C8E951534E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AA94B57-483D-624B-93C5-BE30A217454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5A2A2DF-6A47-9D40-8E75-A3BD7035285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9B9385C-D667-764C-862B-0585A34FB2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51E7A8B-E5D6-C04D-9CEF-BFAADDF7BD1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49C8726-CA9E-0E44-BA92-63F400984FB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3D55A9-A848-3A42-8BAA-633DE9D0CC77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39058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tats |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427" y="2420088"/>
            <a:ext cx="3755611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8B7742-2481-614A-8D50-43EEB71847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8973" y="2420088"/>
            <a:ext cx="3755611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5D930FA-1496-3348-948A-008111168F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0427" y="1335567"/>
            <a:ext cx="3755611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534E9EF-92F7-5A4E-BEE4-92BC5AE7B1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28973" y="1335567"/>
            <a:ext cx="3755611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D98D919-B669-ED44-A554-2DA49524AF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44043" y="2420088"/>
            <a:ext cx="3755611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C887651-2D04-AD4B-80FE-0854A810CF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44043" y="1335567"/>
            <a:ext cx="3755611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6A552CF-BBD4-714A-AE99-A32E7B84311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0427" y="4759251"/>
            <a:ext cx="3755611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08A8A4C8-D21A-954C-B384-ED6E90F36B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28973" y="4759251"/>
            <a:ext cx="3755611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8EB74D1-3622-BB46-B790-66FE71BF07D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0427" y="3674730"/>
            <a:ext cx="3755611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0566403-5202-6247-BBDC-9EB25C01214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28973" y="3674730"/>
            <a:ext cx="3755611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4824565-EE6A-4F45-ABB0-F05AB3176A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44043" y="4759251"/>
            <a:ext cx="3755611" cy="997337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7E725A07-E9AF-5441-B9CF-8A8C1B2C3E7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44043" y="3674730"/>
            <a:ext cx="3755611" cy="997337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24F1DF19-8B78-924E-8379-EEEB65ED4C15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C47A354-2C96-7447-AE99-12E6929D743F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5442596-AE21-5440-81B5-C2573F4095E8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04319BC-2869-DB4E-863B-7F66F23B3A0E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B22BF9C-B87B-9342-B10D-7E3C1B2DF903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C7D58E1-F8E5-174C-9623-A2F22333AB47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10D61C5-608C-874B-91F7-87F08E092F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94C8B82-163B-E841-9037-051A48F60F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BB4151A-1791-1F42-A8F6-70D348ADD6A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879CE50-D383-EC4C-B312-855F007EED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2C86E54-DE4E-BE42-A715-315495CA90CC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E615770-FA75-724A-8CAF-3C3F24893BA8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382EEA8-B08F-9742-BCAA-A27178C220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E69C6F4-87ED-A34F-A141-E334BC422CA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66ADC91-8CE0-B24D-9153-1684CBA743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98D228A-3678-7C40-876B-7225AFCD11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0B36452-035B-224C-9947-4A74887203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E8C88D1-F7E7-7149-AEE8-113B73DCF8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A0FF8F-3151-2D41-B119-19D1A1CC69B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B53BCFC-30E6-614A-B6ED-6E57811966C8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94370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Stats |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883C7B1E-49F8-9040-AF48-2BAE320953F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65546" y="454584"/>
            <a:ext cx="2369478" cy="1628614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415142DD-B1BB-A849-A137-16E9AEC6874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34614" y="454584"/>
            <a:ext cx="2365509" cy="1628614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45747085-8C26-8E4B-83ED-24424E4D895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99563" y="454584"/>
            <a:ext cx="2370660" cy="1628614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B45D07A9-AA16-6C47-AFD7-ED6587F5A7A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069859" y="454584"/>
            <a:ext cx="2370660" cy="1628614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3891-95E8-D044-B4AF-F85E75C0AF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5545" y="2822220"/>
            <a:ext cx="2369478" cy="485779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8B7742-2481-614A-8D50-43EEB71847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4612" y="2822220"/>
            <a:ext cx="2365509" cy="485779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5D930FA-1496-3348-948A-008111168F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5545" y="2170382"/>
            <a:ext cx="2369478" cy="539496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534E9EF-92F7-5A4E-BEE4-92BC5AE7B1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34612" y="2177244"/>
            <a:ext cx="2365509" cy="539496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D98D919-B669-ED44-A554-2DA49524AF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9559" y="2822220"/>
            <a:ext cx="2365509" cy="485779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C887651-2D04-AD4B-80FE-0854A810CF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9559" y="2177244"/>
            <a:ext cx="2365509" cy="539496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572AC65C-AE42-7240-9F74-D53DDC9626E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75206" y="2834976"/>
            <a:ext cx="2365509" cy="485779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A82D957-9BBD-294D-B12D-022DF84B704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75206" y="2190000"/>
            <a:ext cx="2365509" cy="539496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2F3576A6-D744-3248-9014-B1DFAEF13B5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65546" y="3514420"/>
            <a:ext cx="2369478" cy="1628614"/>
          </a:xfrm>
          <a:noFill/>
        </p:spPr>
        <p:txBody>
          <a:bodyPr anchor="ctr"/>
          <a:lstStyle>
            <a:lvl1pPr algn="ctr"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3156C2BC-8FF1-C148-8455-8560F84F4BC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534614" y="3514420"/>
            <a:ext cx="2365509" cy="1628614"/>
          </a:xfrm>
          <a:noFill/>
        </p:spPr>
        <p:txBody>
          <a:bodyPr anchor="ctr"/>
          <a:lstStyle>
            <a:lvl1pPr algn="ctr"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5E43A1A4-1CF9-7549-A6FB-27811CEB2F7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299563" y="3514420"/>
            <a:ext cx="2370660" cy="1628614"/>
          </a:xfrm>
          <a:noFill/>
        </p:spPr>
        <p:txBody>
          <a:bodyPr anchor="ctr"/>
          <a:lstStyle>
            <a:lvl1pPr algn="ctr"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6D023302-22FB-9546-AFFE-C88DE9DCE7EF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9069859" y="3514420"/>
            <a:ext cx="2370660" cy="1628614"/>
          </a:xfrm>
          <a:noFill/>
        </p:spPr>
        <p:txBody>
          <a:bodyPr anchor="ctr"/>
          <a:lstStyle>
            <a:lvl1pPr algn="ctr"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6F30F793-0041-A14D-86F8-06E9A26DFA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65545" y="5855367"/>
            <a:ext cx="2369478" cy="485779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323787E8-1EEE-3C4C-93DE-31E72AC841D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34612" y="5855367"/>
            <a:ext cx="2365509" cy="485779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45990C14-778B-DB4E-B191-07EDB1BB07B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65545" y="5230219"/>
            <a:ext cx="2369478" cy="539496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F7EF1310-16D2-6642-A9D6-A8CB8339F88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34612" y="5237081"/>
            <a:ext cx="2365509" cy="539496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7ED3428D-22EE-FD49-AA42-1A4669EF1CC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99559" y="5855367"/>
            <a:ext cx="2365509" cy="485779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7E3BFCE2-8447-5F46-B646-C69EC17AF3B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99559" y="5237081"/>
            <a:ext cx="2365509" cy="539496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6388FC9C-5DB4-074D-83D8-740CDF8BA38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075206" y="5868123"/>
            <a:ext cx="2365509" cy="485779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Image caption.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C3059224-7AEC-D846-B75E-5901E72D435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075206" y="5249837"/>
            <a:ext cx="2365509" cy="539496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grpSp>
        <p:nvGrpSpPr>
          <p:cNvPr id="26" name="Group 25" hidden="1">
            <a:extLst>
              <a:ext uri="{FF2B5EF4-FFF2-40B4-BE49-F238E27FC236}">
                <a16:creationId xmlns:a16="http://schemas.microsoft.com/office/drawing/2014/main" id="{9D4CE9EA-B23C-DE4F-A57B-FF5A48BB83B4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DCBCC13-CEE7-4745-91C6-D783B1B636AB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9A32D00-F4B0-3646-8882-3FFBC0135467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00EE1AD-62FD-D144-BD8F-09F68C3E9C48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F85409E-3030-2445-BDC7-3878BAB2229E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FE230A6-D0CA-F645-A541-28DF0986B1C2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22754B3-E21D-0D4E-B4C4-8D5030D3F1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72BD8DE-2E5E-D940-AE55-4542E01030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2BD0637-62E2-D54D-8899-7F5D858180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099306F-A129-5544-82CD-675064CD58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A3D58F6-E846-184C-B0FD-BDB2EF0CD0B5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14A3819-A8A0-D74C-AC05-411594063AD2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A319BED-F451-AF43-A91F-7B34DA3999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5C4C61E-FBFD-D542-932C-1D3022AD31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E4CAD88-30B0-C444-9D58-9B7552037A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B46AF6B-AD83-8E47-ADBD-DE92A65F3B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1ED4B91-D8DF-C04F-A89E-E6E7606173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1BDA55E-511A-CA41-9249-ED32321FF74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B81175D-2D0A-EE49-973F-1AA0A830F8B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C639105-A043-3044-9B03-67479668249C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15606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223EAF36-B71B-6242-BF52-D300211B94B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65543" y="1985533"/>
            <a:ext cx="10674976" cy="4369547"/>
          </a:xfrm>
          <a:noFill/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grpSp>
        <p:nvGrpSpPr>
          <p:cNvPr id="4" name="Group 3" hidden="1">
            <a:extLst>
              <a:ext uri="{FF2B5EF4-FFF2-40B4-BE49-F238E27FC236}">
                <a16:creationId xmlns:a16="http://schemas.microsoft.com/office/drawing/2014/main" id="{15EAC3C4-DC9A-9346-B64D-96E53CB118F0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4CD040A-20CD-154C-8627-9E9C292C094D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02A9DAF-2709-C349-BDFB-632050AD3B10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016A7C7-C077-AD44-AAD6-A08D72C976C2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4696F19-75ED-DF43-B80F-BF8EDE1639D3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E2AA0EC-3FC8-DE45-BC24-5BDE36662690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F6A2B95-C19B-0448-A675-5E673270A7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12C9F56-6CF9-424C-8362-935F1164DB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7C3F60-4AA5-2548-BA77-F23CE8592D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AA750B5-B4E2-384A-AFD6-5CE4C17675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22AAA02-0D33-544A-BCC9-83CF7D96EB27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5C626B8-85B5-974E-9974-239C3F9E80F9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944DD86-B344-4F4D-98CA-1290F52851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A4D9461-61B9-9F44-8625-5084331B4F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9D8EDE-D363-B64B-99F8-7F2C0B6338E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ED541E-8CAE-4F42-831C-B46822E5354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228F5B-F30B-944D-BA64-9F59D9EDFA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9E026DF-1F15-7E41-B4AB-762AB0AC09E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A4A8BDC-7A46-4C41-A7B7-0A284E61124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2F3CBBC-26B1-A142-888B-7D563876B8D6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56D91159-07D1-8142-95B2-CBE0271E1B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l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</p:spTree>
    <p:extLst>
      <p:ext uri="{BB962C8B-B14F-4D97-AF65-F5344CB8AC3E}">
        <p14:creationId xmlns:p14="http://schemas.microsoft.com/office/powerpoint/2010/main" val="2487136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Gri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76E837-7CB2-A148-85AD-8963EAC525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038598" cy="340359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77CE432-B6FF-F844-B1E5-EB0D1C5E37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05154" y="1"/>
            <a:ext cx="3981692" cy="340359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3BB59BB-9D69-B34E-9A9E-2C037A7637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53402" y="1"/>
            <a:ext cx="4038598" cy="340359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D91EAF3-97B7-B346-8397-F76C281F59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54402"/>
            <a:ext cx="4038598" cy="340359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242EFC3-4651-D647-B6D0-580A1A4DAB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05154" y="3454402"/>
            <a:ext cx="3981692" cy="340359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883B889F-1F73-B24E-AA1B-2D22FB81BD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53402" y="3454402"/>
            <a:ext cx="4038598" cy="340359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EA1D7B4-6E10-2941-8D3D-FC5496943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975" y="3083441"/>
            <a:ext cx="3709988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180E15E-EFEA-084F-8E9E-A75095888B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1347" y="3083441"/>
            <a:ext cx="3709988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7F4D729-EC27-DF42-A809-E677889DF6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4250" y="3083441"/>
            <a:ext cx="3709988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B5798A79-D0F8-184C-8413-F768EB4DF7B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0975" y="6496492"/>
            <a:ext cx="3709988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31697D0-9BAD-9040-B3C1-82657E383A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1347" y="6496492"/>
            <a:ext cx="3709988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2B003C7-A54E-1F48-BBE7-A253EA90AA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04250" y="6496492"/>
            <a:ext cx="3709988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</p:spTree>
    <p:extLst>
      <p:ext uri="{BB962C8B-B14F-4D97-AF65-F5344CB8AC3E}">
        <p14:creationId xmlns:p14="http://schemas.microsoft.com/office/powerpoint/2010/main" val="38113058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| Gri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76E837-7CB2-A148-85AD-8963EAC525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076709" cy="340359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77CE432-B6FF-F844-B1E5-EB0D1C5E37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34583" y="1"/>
            <a:ext cx="6057418" cy="340359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D91EAF3-97B7-B346-8397-F76C281F59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54402"/>
            <a:ext cx="6076709" cy="340359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242EFC3-4651-D647-B6D0-580A1A4DAB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34583" y="3454402"/>
            <a:ext cx="6057418" cy="340359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C8498E62-2BD7-9F43-B062-22E97AEF0E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333" y="3083441"/>
            <a:ext cx="3709988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82405CC-F698-EB47-B127-355139CD7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2047" y="3083441"/>
            <a:ext cx="3709988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42F859D-ABB8-F44F-A868-C259205E5C2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3333" y="6496492"/>
            <a:ext cx="3709988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BCFE2C-0AEB-A14F-8C3F-3EB4DF8B2E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82047" y="6496492"/>
            <a:ext cx="3709988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tile here</a:t>
            </a:r>
          </a:p>
        </p:txBody>
      </p:sp>
    </p:spTree>
    <p:extLst>
      <p:ext uri="{BB962C8B-B14F-4D97-AF65-F5344CB8AC3E}">
        <p14:creationId xmlns:p14="http://schemas.microsoft.com/office/powerpoint/2010/main" val="11414079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/ lab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76E837-7CB2-A148-85AD-8963EAC525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76709" cy="6857999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77CE432-B6FF-F844-B1E5-EB0D1C5E37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34583" y="0"/>
            <a:ext cx="6057418" cy="6857999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C8498E62-2BD7-9F43-B062-22E97AEF0E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333" y="6265052"/>
            <a:ext cx="3709988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image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82405CC-F698-EB47-B127-355139CD7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2047" y="6265052"/>
            <a:ext cx="3709988" cy="23443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Label for image here</a:t>
            </a:r>
          </a:p>
        </p:txBody>
      </p:sp>
    </p:spTree>
    <p:extLst>
      <p:ext uri="{BB962C8B-B14F-4D97-AF65-F5344CB8AC3E}">
        <p14:creationId xmlns:p14="http://schemas.microsoft.com/office/powerpoint/2010/main" val="24387527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abl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311FFFB6-FD15-A429-1FA7-05E9C93DD525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765546" y="1975048"/>
            <a:ext cx="5330454" cy="4374598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DD6717-B49A-5EDE-25F7-33E35CE5C6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l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7990B7D-9F1A-5256-9F48-5BB6427D3C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7723" y="1975047"/>
            <a:ext cx="4948621" cy="4371013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24015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ccess, Cybersecurity, Compli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 hidden="1">
            <a:extLst>
              <a:ext uri="{FF2B5EF4-FFF2-40B4-BE49-F238E27FC236}">
                <a16:creationId xmlns:a16="http://schemas.microsoft.com/office/drawing/2014/main" id="{45A3AA0D-0BD6-9C1B-02BB-6B2B622C646C}"/>
              </a:ext>
            </a:extLst>
          </p:cNvPr>
          <p:cNvSpPr/>
          <p:nvPr userDrawn="1"/>
        </p:nvSpPr>
        <p:spPr>
          <a:xfrm>
            <a:off x="-22903" y="0"/>
            <a:ext cx="12237805" cy="6861750"/>
          </a:xfrm>
          <a:prstGeom prst="rect">
            <a:avLst/>
          </a:prstGeom>
          <a:solidFill>
            <a:srgbClr val="EB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hadow">
            <a:extLst>
              <a:ext uri="{FF2B5EF4-FFF2-40B4-BE49-F238E27FC236}">
                <a16:creationId xmlns:a16="http://schemas.microsoft.com/office/drawing/2014/main" id="{89728E21-D9D9-1860-5FEF-97913400E7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4068" y="1977564"/>
            <a:ext cx="3042427" cy="3031241"/>
          </a:xfrm>
          <a:prstGeom prst="rect">
            <a:avLst/>
          </a:prstGeom>
        </p:spPr>
      </p:pic>
      <p:grpSp>
        <p:nvGrpSpPr>
          <p:cNvPr id="4" name="Compliance content">
            <a:extLst>
              <a:ext uri="{FF2B5EF4-FFF2-40B4-BE49-F238E27FC236}">
                <a16:creationId xmlns:a16="http://schemas.microsoft.com/office/drawing/2014/main" id="{2E6B6424-4AC9-6F1B-E4E3-FBC279A8E045}"/>
              </a:ext>
            </a:extLst>
          </p:cNvPr>
          <p:cNvGrpSpPr/>
          <p:nvPr userDrawn="1"/>
        </p:nvGrpSpPr>
        <p:grpSpPr>
          <a:xfrm>
            <a:off x="4298657" y="5363467"/>
            <a:ext cx="3481311" cy="884894"/>
            <a:chOff x="4179458" y="5363467"/>
            <a:chExt cx="3481311" cy="88489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DDF589-4179-D9D0-751B-639156D3E293}"/>
                </a:ext>
              </a:extLst>
            </p:cNvPr>
            <p:cNvSpPr txBox="1"/>
            <p:nvPr/>
          </p:nvSpPr>
          <p:spPr>
            <a:xfrm>
              <a:off x="4179459" y="5363467"/>
              <a:ext cx="34813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MONITOR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B0F9140-E7B0-0395-9D57-DC22D91B5275}"/>
                </a:ext>
              </a:extLst>
            </p:cNvPr>
            <p:cNvCxnSpPr>
              <a:cxnSpLocks/>
            </p:cNvCxnSpPr>
            <p:nvPr/>
          </p:nvCxnSpPr>
          <p:spPr>
            <a:xfrm>
              <a:off x="4575445" y="5732799"/>
              <a:ext cx="279132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AAF1B9-B77F-9111-4161-36AA4361BCD4}"/>
                </a:ext>
              </a:extLst>
            </p:cNvPr>
            <p:cNvSpPr txBox="1"/>
            <p:nvPr/>
          </p:nvSpPr>
          <p:spPr>
            <a:xfrm>
              <a:off x="4179458" y="5879029"/>
              <a:ext cx="34813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>
                  <a:solidFill>
                    <a:srgbClr val="000000"/>
                  </a:solidFill>
                  <a:latin typeface="+mn-lt"/>
                </a:rPr>
                <a:t>Ensure compliance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Risk analytics and intelligence</a:t>
              </a:r>
            </a:p>
          </p:txBody>
        </p:sp>
      </p:grpSp>
      <p:grpSp>
        <p:nvGrpSpPr>
          <p:cNvPr id="9" name="Access content">
            <a:extLst>
              <a:ext uri="{FF2B5EF4-FFF2-40B4-BE49-F238E27FC236}">
                <a16:creationId xmlns:a16="http://schemas.microsoft.com/office/drawing/2014/main" id="{BD896FE6-DF20-306B-F252-28742B756EC1}"/>
              </a:ext>
            </a:extLst>
          </p:cNvPr>
          <p:cNvGrpSpPr/>
          <p:nvPr userDrawn="1"/>
        </p:nvGrpSpPr>
        <p:grpSpPr>
          <a:xfrm>
            <a:off x="758966" y="1969583"/>
            <a:ext cx="2560321" cy="2707984"/>
            <a:chOff x="1064998" y="234579"/>
            <a:chExt cx="2874485" cy="270798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097AF5-4DD0-571B-1597-E7F3B0D5E713}"/>
                </a:ext>
              </a:extLst>
            </p:cNvPr>
            <p:cNvSpPr txBox="1"/>
            <p:nvPr/>
          </p:nvSpPr>
          <p:spPr>
            <a:xfrm>
              <a:off x="1064998" y="772738"/>
              <a:ext cx="2815323" cy="21698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Access for all users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Enterprise single sign-on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Access to critical resources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Privileged access management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Vendor privileged access management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Access across environments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>
                  <a:solidFill>
                    <a:srgbClr val="000000"/>
                  </a:solidFill>
                  <a:latin typeface="+mn-lt"/>
                </a:rPr>
                <a:t>M</a:t>
              </a: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obile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access management and provisioning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Biometric identification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C1AC15-454F-C6A6-35DD-D8397B91A5B7}"/>
                </a:ext>
              </a:extLst>
            </p:cNvPr>
            <p:cNvSpPr txBox="1"/>
            <p:nvPr/>
          </p:nvSpPr>
          <p:spPr>
            <a:xfrm>
              <a:off x="1069143" y="234579"/>
              <a:ext cx="26605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ENABLE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0AD5C09-FF81-D1B3-2382-930857DC532A}"/>
                </a:ext>
              </a:extLst>
            </p:cNvPr>
            <p:cNvCxnSpPr>
              <a:cxnSpLocks/>
            </p:cNvCxnSpPr>
            <p:nvPr/>
          </p:nvCxnSpPr>
          <p:spPr>
            <a:xfrm>
              <a:off x="1148157" y="603911"/>
              <a:ext cx="279132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Cybersecurity content">
            <a:extLst>
              <a:ext uri="{FF2B5EF4-FFF2-40B4-BE49-F238E27FC236}">
                <a16:creationId xmlns:a16="http://schemas.microsoft.com/office/drawing/2014/main" id="{3B5C32CF-1FFE-A509-8733-B4E8BEDA24EC}"/>
              </a:ext>
            </a:extLst>
          </p:cNvPr>
          <p:cNvGrpSpPr/>
          <p:nvPr userDrawn="1"/>
        </p:nvGrpSpPr>
        <p:grpSpPr>
          <a:xfrm>
            <a:off x="8594702" y="1969583"/>
            <a:ext cx="2834641" cy="2846483"/>
            <a:chOff x="7895223" y="234579"/>
            <a:chExt cx="3169822" cy="284648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459929-DE75-5BF7-FB14-40229CC59152}"/>
                </a:ext>
              </a:extLst>
            </p:cNvPr>
            <p:cNvSpPr txBox="1"/>
            <p:nvPr/>
          </p:nvSpPr>
          <p:spPr>
            <a:xfrm>
              <a:off x="7895223" y="234579"/>
              <a:ext cx="31698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CONTROL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BC351B-4859-F134-E267-F575D3D2DF34}"/>
                </a:ext>
              </a:extLst>
            </p:cNvPr>
            <p:cNvCxnSpPr>
              <a:cxnSpLocks/>
            </p:cNvCxnSpPr>
            <p:nvPr/>
          </p:nvCxnSpPr>
          <p:spPr>
            <a:xfrm>
              <a:off x="8208974" y="603911"/>
              <a:ext cx="279132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FB5D874-775B-7A68-1CA3-0A5A925578AD}"/>
                </a:ext>
              </a:extLst>
            </p:cNvPr>
            <p:cNvSpPr txBox="1"/>
            <p:nvPr/>
          </p:nvSpPr>
          <p:spPr>
            <a:xfrm>
              <a:off x="8187182" y="772738"/>
              <a:ext cx="287786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sz="900" b="1">
                  <a:solidFill>
                    <a:srgbClr val="000000"/>
                  </a:solidFill>
                </a:rPr>
                <a:t>All identities and entitlements </a:t>
              </a:r>
            </a:p>
            <a:p>
              <a:pPr algn="r">
                <a:defRPr/>
              </a:pPr>
              <a:r>
                <a:rPr lang="en-US" sz="900">
                  <a:solidFill>
                    <a:srgbClr val="000000"/>
                  </a:solidFill>
                </a:rPr>
                <a:t>Identity governance</a:t>
              </a:r>
            </a:p>
            <a:p>
              <a:pPr lvl="0" algn="r">
                <a:defRPr/>
              </a:pPr>
              <a:endParaRPr kumimoji="0" lang="en-US" sz="9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lvl="0" algn="r">
                <a:defRPr/>
              </a:pPr>
              <a:r>
                <a:rPr lang="en-US" sz="900" b="1">
                  <a:solidFill>
                    <a:srgbClr val="000000"/>
                  </a:solidFill>
                  <a:latin typeface="+mn-lt"/>
                </a:rPr>
                <a:t>Access for all users</a:t>
              </a:r>
            </a:p>
            <a:p>
              <a:pPr lvl="0" algn="r">
                <a:defRPr/>
              </a:pPr>
              <a:r>
                <a:rPr lang="en-US" sz="900">
                  <a:solidFill>
                    <a:srgbClr val="000000"/>
                  </a:solidFill>
                  <a:latin typeface="+mn-lt"/>
                </a:rPr>
                <a:t>Enterprise single sign-on</a:t>
              </a:r>
            </a:p>
            <a:p>
              <a:pPr lvl="0" algn="r">
                <a:defRPr/>
              </a:pPr>
              <a:r>
                <a:rPr lang="en-US" sz="900">
                  <a:solidFill>
                    <a:srgbClr val="000000"/>
                  </a:solidFill>
                  <a:latin typeface="+mn-lt"/>
                </a:rPr>
                <a:t>Multifactor authentication</a:t>
              </a:r>
              <a:endParaRPr kumimoji="0" lang="en-US" sz="9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lvl="0" algn="r">
                <a:defRPr/>
              </a:pPr>
              <a:endParaRPr lang="en-US" sz="900">
                <a:solidFill>
                  <a:srgbClr val="000000"/>
                </a:solidFill>
              </a:endParaRPr>
            </a:p>
            <a:p>
              <a:pPr lvl="0" algn="r">
                <a:defRPr/>
              </a:pPr>
              <a:r>
                <a:rPr lang="en-US" sz="900" b="1">
                  <a:solidFill>
                    <a:srgbClr val="000000"/>
                  </a:solidFill>
                </a:rPr>
                <a:t>Access to critical resources</a:t>
              </a:r>
            </a:p>
            <a:p>
              <a:pPr lvl="0" algn="r">
                <a:defRPr/>
              </a:pPr>
              <a:r>
                <a:rPr lang="en-US" sz="900">
                  <a:solidFill>
                    <a:srgbClr val="000000"/>
                  </a:solidFill>
                </a:rPr>
                <a:t>Privileged access management</a:t>
              </a:r>
            </a:p>
            <a:p>
              <a:pPr lvl="0" algn="r">
                <a:defRPr/>
              </a:pPr>
              <a:r>
                <a:rPr lang="en-US" sz="900">
                  <a:solidFill>
                    <a:srgbClr val="000000"/>
                  </a:solidFill>
                </a:rPr>
                <a:t>Vendor privileged access management</a:t>
              </a:r>
            </a:p>
            <a:p>
              <a:pPr lvl="0" algn="r">
                <a:defRPr/>
              </a:pPr>
              <a:endParaRPr lang="en-US" sz="900" b="1">
                <a:solidFill>
                  <a:srgbClr val="000000"/>
                </a:solidFill>
              </a:endParaRPr>
            </a:p>
            <a:p>
              <a:pPr lvl="0" algn="r">
                <a:defRPr/>
              </a:pPr>
              <a:r>
                <a:rPr lang="en-US" sz="900" b="1">
                  <a:solidFill>
                    <a:srgbClr val="000000"/>
                  </a:solidFill>
                </a:rPr>
                <a:t>Access across environments</a:t>
              </a:r>
            </a:p>
            <a:p>
              <a:pPr lvl="0" algn="r">
                <a:defRPr/>
              </a:pPr>
              <a:r>
                <a:rPr lang="en-US" sz="900">
                  <a:solidFill>
                    <a:srgbClr val="000000"/>
                  </a:solidFill>
                </a:rPr>
                <a:t>Mobile access management and provisioning</a:t>
              </a:r>
            </a:p>
            <a:p>
              <a:pPr lvl="0" algn="r">
                <a:defRPr/>
              </a:pPr>
              <a:r>
                <a:rPr lang="en-US" sz="900">
                  <a:solidFill>
                    <a:srgbClr val="000000"/>
                  </a:solidFill>
                </a:rPr>
                <a:t>Biometric identification </a:t>
              </a:r>
            </a:p>
            <a:p>
              <a:pPr marL="285750" marR="0" lvl="0" indent="-28575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285750" marR="0" lvl="0" indent="-28575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F2A63EE8-4BAC-6E20-A91D-6CF2D180666C}"/>
              </a:ext>
            </a:extLst>
          </p:cNvPr>
          <p:cNvSpPr txBox="1">
            <a:spLocks/>
          </p:cNvSpPr>
          <p:nvPr userDrawn="1"/>
        </p:nvSpPr>
        <p:spPr>
          <a:xfrm>
            <a:off x="765545" y="459716"/>
            <a:ext cx="10674973" cy="13154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Control, enable, and monitor digital identity to deliver fast access, improve security, and ensure compliance</a:t>
            </a:r>
          </a:p>
        </p:txBody>
      </p:sp>
      <p:pic>
        <p:nvPicPr>
          <p:cNvPr id="19" name="Access WEDGE">
            <a:extLst>
              <a:ext uri="{FF2B5EF4-FFF2-40B4-BE49-F238E27FC236}">
                <a16:creationId xmlns:a16="http://schemas.microsoft.com/office/drawing/2014/main" id="{CAE3BA1C-0FA5-2DDC-84CF-68B6C0737E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89836" y="305777"/>
            <a:ext cx="3149477" cy="4724212"/>
          </a:xfrm>
          <a:prstGeom prst="rect">
            <a:avLst/>
          </a:prstGeom>
        </p:spPr>
      </p:pic>
      <p:pic>
        <p:nvPicPr>
          <p:cNvPr id="20" name="Cyber WEDGE">
            <a:extLst>
              <a:ext uri="{FF2B5EF4-FFF2-40B4-BE49-F238E27FC236}">
                <a16:creationId xmlns:a16="http://schemas.microsoft.com/office/drawing/2014/main" id="{33828F7E-8A34-0B30-C389-F092FB71A38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01212" y="264930"/>
            <a:ext cx="3149477" cy="4724211"/>
          </a:xfrm>
          <a:prstGeom prst="rect">
            <a:avLst/>
          </a:prstGeom>
        </p:spPr>
      </p:pic>
      <p:pic>
        <p:nvPicPr>
          <p:cNvPr id="21" name="Compliance WEDGE">
            <a:extLst>
              <a:ext uri="{FF2B5EF4-FFF2-40B4-BE49-F238E27FC236}">
                <a16:creationId xmlns:a16="http://schemas.microsoft.com/office/drawing/2014/main" id="{3C91CCBF-D898-C503-DBBB-EBF5864B455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67886" y="3472856"/>
            <a:ext cx="5427770" cy="316136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557463F-AAAF-0E34-0D56-A4F31239638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553076" y="1932954"/>
            <a:ext cx="3043417" cy="3032310"/>
          </a:xfrm>
          <a:prstGeom prst="rect">
            <a:avLst/>
          </a:prstGeom>
        </p:spPr>
      </p:pic>
      <p:sp>
        <p:nvSpPr>
          <p:cNvPr id="23" name="Compliance Jump">
            <a:hlinkClick r:id="" action="ppaction://noaction"/>
            <a:extLst>
              <a:ext uri="{FF2B5EF4-FFF2-40B4-BE49-F238E27FC236}">
                <a16:creationId xmlns:a16="http://schemas.microsoft.com/office/drawing/2014/main" id="{D777A940-BCA5-F72E-08C4-6C0FCF57D49C}"/>
              </a:ext>
            </a:extLst>
          </p:cNvPr>
          <p:cNvSpPr/>
          <p:nvPr userDrawn="1"/>
        </p:nvSpPr>
        <p:spPr>
          <a:xfrm>
            <a:off x="3266592" y="4083813"/>
            <a:ext cx="5675064" cy="2550099"/>
          </a:xfrm>
          <a:custGeom>
            <a:avLst/>
            <a:gdLst>
              <a:gd name="connsiteX0" fmla="*/ 0 w 5675064"/>
              <a:gd name="connsiteY0" fmla="*/ 1554953 h 1554953"/>
              <a:gd name="connsiteX1" fmla="*/ 2775504 w 5675064"/>
              <a:gd name="connsiteY1" fmla="*/ 0 h 1554953"/>
              <a:gd name="connsiteX2" fmla="*/ 5675064 w 5675064"/>
              <a:gd name="connsiteY2" fmla="*/ 1554953 h 1554953"/>
              <a:gd name="connsiteX3" fmla="*/ 0 w 5675064"/>
              <a:gd name="connsiteY3" fmla="*/ 1554953 h 1554953"/>
              <a:gd name="connsiteX0" fmla="*/ 0 w 5675064"/>
              <a:gd name="connsiteY0" fmla="*/ 1568704 h 1568704"/>
              <a:gd name="connsiteX1" fmla="*/ 2851131 w 5675064"/>
              <a:gd name="connsiteY1" fmla="*/ 0 h 1568704"/>
              <a:gd name="connsiteX2" fmla="*/ 5675064 w 5675064"/>
              <a:gd name="connsiteY2" fmla="*/ 1568704 h 1568704"/>
              <a:gd name="connsiteX3" fmla="*/ 0 w 5675064"/>
              <a:gd name="connsiteY3" fmla="*/ 1568704 h 156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5064" h="1568704">
                <a:moveTo>
                  <a:pt x="0" y="1568704"/>
                </a:moveTo>
                <a:lnTo>
                  <a:pt x="2851131" y="0"/>
                </a:lnTo>
                <a:lnTo>
                  <a:pt x="5675064" y="1568704"/>
                </a:lnTo>
                <a:lnTo>
                  <a:pt x="0" y="1568704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ccess Jump">
            <a:hlinkClick r:id="" action="ppaction://noaction"/>
            <a:extLst>
              <a:ext uri="{FF2B5EF4-FFF2-40B4-BE49-F238E27FC236}">
                <a16:creationId xmlns:a16="http://schemas.microsoft.com/office/drawing/2014/main" id="{0A13F173-B884-6C59-D1A9-7AF0698BDAE1}"/>
              </a:ext>
            </a:extLst>
          </p:cNvPr>
          <p:cNvSpPr/>
          <p:nvPr userDrawn="1"/>
        </p:nvSpPr>
        <p:spPr>
          <a:xfrm>
            <a:off x="3211947" y="484900"/>
            <a:ext cx="2875931" cy="4039146"/>
          </a:xfrm>
          <a:custGeom>
            <a:avLst/>
            <a:gdLst>
              <a:gd name="connsiteX0" fmla="*/ 0 w 2811443"/>
              <a:gd name="connsiteY0" fmla="*/ 0 h 4458598"/>
              <a:gd name="connsiteX1" fmla="*/ 2811443 w 2811443"/>
              <a:gd name="connsiteY1" fmla="*/ 0 h 4458598"/>
              <a:gd name="connsiteX2" fmla="*/ 2811443 w 2811443"/>
              <a:gd name="connsiteY2" fmla="*/ 4458598 h 4458598"/>
              <a:gd name="connsiteX3" fmla="*/ 0 w 2811443"/>
              <a:gd name="connsiteY3" fmla="*/ 4458598 h 4458598"/>
              <a:gd name="connsiteX4" fmla="*/ 0 w 2811443"/>
              <a:gd name="connsiteY4" fmla="*/ 0 h 4458598"/>
              <a:gd name="connsiteX0" fmla="*/ 0 w 2811443"/>
              <a:gd name="connsiteY0" fmla="*/ 0 h 4458598"/>
              <a:gd name="connsiteX1" fmla="*/ 2811443 w 2811443"/>
              <a:gd name="connsiteY1" fmla="*/ 0 h 4458598"/>
              <a:gd name="connsiteX2" fmla="*/ 2384278 w 2811443"/>
              <a:gd name="connsiteY2" fmla="*/ 2789985 h 4458598"/>
              <a:gd name="connsiteX3" fmla="*/ 0 w 2811443"/>
              <a:gd name="connsiteY3" fmla="*/ 4458598 h 4458598"/>
              <a:gd name="connsiteX4" fmla="*/ 0 w 2811443"/>
              <a:gd name="connsiteY4" fmla="*/ 0 h 4458598"/>
              <a:gd name="connsiteX0" fmla="*/ 0 w 2811443"/>
              <a:gd name="connsiteY0" fmla="*/ 0 h 4458598"/>
              <a:gd name="connsiteX1" fmla="*/ 2811443 w 2811443"/>
              <a:gd name="connsiteY1" fmla="*/ 0 h 4458598"/>
              <a:gd name="connsiteX2" fmla="*/ 2784745 w 2811443"/>
              <a:gd name="connsiteY2" fmla="*/ 2936823 h 4458598"/>
              <a:gd name="connsiteX3" fmla="*/ 0 w 2811443"/>
              <a:gd name="connsiteY3" fmla="*/ 4458598 h 4458598"/>
              <a:gd name="connsiteX4" fmla="*/ 0 w 2811443"/>
              <a:gd name="connsiteY4" fmla="*/ 0 h 4458598"/>
              <a:gd name="connsiteX0" fmla="*/ 0 w 2852948"/>
              <a:gd name="connsiteY0" fmla="*/ 0 h 4458598"/>
              <a:gd name="connsiteX1" fmla="*/ 2811443 w 2852948"/>
              <a:gd name="connsiteY1" fmla="*/ 0 h 4458598"/>
              <a:gd name="connsiteX2" fmla="*/ 2852948 w 2852948"/>
              <a:gd name="connsiteY2" fmla="*/ 2686381 h 4458598"/>
              <a:gd name="connsiteX3" fmla="*/ 0 w 2852948"/>
              <a:gd name="connsiteY3" fmla="*/ 4458598 h 4458598"/>
              <a:gd name="connsiteX4" fmla="*/ 0 w 2852948"/>
              <a:gd name="connsiteY4" fmla="*/ 0 h 445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48" h="4458598">
                <a:moveTo>
                  <a:pt x="0" y="0"/>
                </a:moveTo>
                <a:lnTo>
                  <a:pt x="2811443" y="0"/>
                </a:lnTo>
                <a:lnTo>
                  <a:pt x="2852948" y="2686381"/>
                </a:lnTo>
                <a:lnTo>
                  <a:pt x="0" y="4458598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ybersecurity Jump">
            <a:hlinkClick r:id="" action="ppaction://noaction"/>
            <a:extLst>
              <a:ext uri="{FF2B5EF4-FFF2-40B4-BE49-F238E27FC236}">
                <a16:creationId xmlns:a16="http://schemas.microsoft.com/office/drawing/2014/main" id="{609FBCE0-0CCA-6E5B-18D4-2EBE87955DF0}"/>
              </a:ext>
            </a:extLst>
          </p:cNvPr>
          <p:cNvSpPr/>
          <p:nvPr userDrawn="1"/>
        </p:nvSpPr>
        <p:spPr>
          <a:xfrm flipH="1">
            <a:off x="6112071" y="478024"/>
            <a:ext cx="2880195" cy="4032336"/>
          </a:xfrm>
          <a:custGeom>
            <a:avLst/>
            <a:gdLst>
              <a:gd name="connsiteX0" fmla="*/ 0 w 2811443"/>
              <a:gd name="connsiteY0" fmla="*/ 0 h 4458598"/>
              <a:gd name="connsiteX1" fmla="*/ 2811443 w 2811443"/>
              <a:gd name="connsiteY1" fmla="*/ 0 h 4458598"/>
              <a:gd name="connsiteX2" fmla="*/ 2811443 w 2811443"/>
              <a:gd name="connsiteY2" fmla="*/ 4458598 h 4458598"/>
              <a:gd name="connsiteX3" fmla="*/ 0 w 2811443"/>
              <a:gd name="connsiteY3" fmla="*/ 4458598 h 4458598"/>
              <a:gd name="connsiteX4" fmla="*/ 0 w 2811443"/>
              <a:gd name="connsiteY4" fmla="*/ 0 h 4458598"/>
              <a:gd name="connsiteX0" fmla="*/ 0 w 2811443"/>
              <a:gd name="connsiteY0" fmla="*/ 0 h 4458598"/>
              <a:gd name="connsiteX1" fmla="*/ 2811443 w 2811443"/>
              <a:gd name="connsiteY1" fmla="*/ 0 h 4458598"/>
              <a:gd name="connsiteX2" fmla="*/ 2384278 w 2811443"/>
              <a:gd name="connsiteY2" fmla="*/ 2789985 h 4458598"/>
              <a:gd name="connsiteX3" fmla="*/ 0 w 2811443"/>
              <a:gd name="connsiteY3" fmla="*/ 4458598 h 4458598"/>
              <a:gd name="connsiteX4" fmla="*/ 0 w 2811443"/>
              <a:gd name="connsiteY4" fmla="*/ 0 h 4458598"/>
              <a:gd name="connsiteX0" fmla="*/ 0 w 2811443"/>
              <a:gd name="connsiteY0" fmla="*/ 0 h 4458598"/>
              <a:gd name="connsiteX1" fmla="*/ 2811443 w 2811443"/>
              <a:gd name="connsiteY1" fmla="*/ 0 h 4458598"/>
              <a:gd name="connsiteX2" fmla="*/ 2784745 w 2811443"/>
              <a:gd name="connsiteY2" fmla="*/ 2936823 h 4458598"/>
              <a:gd name="connsiteX3" fmla="*/ 0 w 2811443"/>
              <a:gd name="connsiteY3" fmla="*/ 4458598 h 4458598"/>
              <a:gd name="connsiteX4" fmla="*/ 0 w 2811443"/>
              <a:gd name="connsiteY4" fmla="*/ 0 h 4458598"/>
              <a:gd name="connsiteX0" fmla="*/ 0 w 2832871"/>
              <a:gd name="connsiteY0" fmla="*/ 0 h 4458598"/>
              <a:gd name="connsiteX1" fmla="*/ 2811443 w 2832871"/>
              <a:gd name="connsiteY1" fmla="*/ 0 h 4458598"/>
              <a:gd name="connsiteX2" fmla="*/ 2832871 w 2832871"/>
              <a:gd name="connsiteY2" fmla="*/ 2524312 h 4458598"/>
              <a:gd name="connsiteX3" fmla="*/ 0 w 2832871"/>
              <a:gd name="connsiteY3" fmla="*/ 4458598 h 4458598"/>
              <a:gd name="connsiteX4" fmla="*/ 0 w 2832871"/>
              <a:gd name="connsiteY4" fmla="*/ 0 h 4458598"/>
              <a:gd name="connsiteX0" fmla="*/ 0 w 2832871"/>
              <a:gd name="connsiteY0" fmla="*/ 0 h 4025461"/>
              <a:gd name="connsiteX1" fmla="*/ 2811443 w 2832871"/>
              <a:gd name="connsiteY1" fmla="*/ 0 h 4025461"/>
              <a:gd name="connsiteX2" fmla="*/ 2832871 w 2832871"/>
              <a:gd name="connsiteY2" fmla="*/ 2524312 h 4025461"/>
              <a:gd name="connsiteX3" fmla="*/ 13751 w 2832871"/>
              <a:gd name="connsiteY3" fmla="*/ 4025461 h 4025461"/>
              <a:gd name="connsiteX4" fmla="*/ 0 w 2832871"/>
              <a:gd name="connsiteY4" fmla="*/ 0 h 4025461"/>
              <a:gd name="connsiteX0" fmla="*/ 0 w 2880195"/>
              <a:gd name="connsiteY0" fmla="*/ 6875 h 4032336"/>
              <a:gd name="connsiteX1" fmla="*/ 2880195 w 2880195"/>
              <a:gd name="connsiteY1" fmla="*/ 0 h 4032336"/>
              <a:gd name="connsiteX2" fmla="*/ 2832871 w 2880195"/>
              <a:gd name="connsiteY2" fmla="*/ 2531187 h 4032336"/>
              <a:gd name="connsiteX3" fmla="*/ 13751 w 2880195"/>
              <a:gd name="connsiteY3" fmla="*/ 4032336 h 4032336"/>
              <a:gd name="connsiteX4" fmla="*/ 0 w 2880195"/>
              <a:gd name="connsiteY4" fmla="*/ 6875 h 4032336"/>
              <a:gd name="connsiteX0" fmla="*/ 0 w 2901623"/>
              <a:gd name="connsiteY0" fmla="*/ 6875 h 4032336"/>
              <a:gd name="connsiteX1" fmla="*/ 2880195 w 2901623"/>
              <a:gd name="connsiteY1" fmla="*/ 0 h 4032336"/>
              <a:gd name="connsiteX2" fmla="*/ 2901623 w 2901623"/>
              <a:gd name="connsiteY2" fmla="*/ 2400559 h 4032336"/>
              <a:gd name="connsiteX3" fmla="*/ 13751 w 2901623"/>
              <a:gd name="connsiteY3" fmla="*/ 4032336 h 4032336"/>
              <a:gd name="connsiteX4" fmla="*/ 0 w 2901623"/>
              <a:gd name="connsiteY4" fmla="*/ 6875 h 4032336"/>
              <a:gd name="connsiteX0" fmla="*/ 0 w 2880195"/>
              <a:gd name="connsiteY0" fmla="*/ 6875 h 4032336"/>
              <a:gd name="connsiteX1" fmla="*/ 2880195 w 2880195"/>
              <a:gd name="connsiteY1" fmla="*/ 0 h 4032336"/>
              <a:gd name="connsiteX2" fmla="*/ 2846622 w 2880195"/>
              <a:gd name="connsiteY2" fmla="*/ 2476186 h 4032336"/>
              <a:gd name="connsiteX3" fmla="*/ 13751 w 2880195"/>
              <a:gd name="connsiteY3" fmla="*/ 4032336 h 4032336"/>
              <a:gd name="connsiteX4" fmla="*/ 0 w 2880195"/>
              <a:gd name="connsiteY4" fmla="*/ 6875 h 4032336"/>
              <a:gd name="connsiteX0" fmla="*/ 0 w 2880195"/>
              <a:gd name="connsiteY0" fmla="*/ 6875 h 4032336"/>
              <a:gd name="connsiteX1" fmla="*/ 2880195 w 2880195"/>
              <a:gd name="connsiteY1" fmla="*/ 0 h 4032336"/>
              <a:gd name="connsiteX2" fmla="*/ 2846622 w 2880195"/>
              <a:gd name="connsiteY2" fmla="*/ 2434935 h 4032336"/>
              <a:gd name="connsiteX3" fmla="*/ 13751 w 2880195"/>
              <a:gd name="connsiteY3" fmla="*/ 4032336 h 4032336"/>
              <a:gd name="connsiteX4" fmla="*/ 0 w 2880195"/>
              <a:gd name="connsiteY4" fmla="*/ 6875 h 4032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195" h="4032336">
                <a:moveTo>
                  <a:pt x="0" y="6875"/>
                </a:moveTo>
                <a:lnTo>
                  <a:pt x="2880195" y="0"/>
                </a:lnTo>
                <a:lnTo>
                  <a:pt x="2846622" y="2434935"/>
                </a:lnTo>
                <a:lnTo>
                  <a:pt x="13751" y="4032336"/>
                </a:lnTo>
                <a:cubicBezTo>
                  <a:pt x="9167" y="2690516"/>
                  <a:pt x="4584" y="1348695"/>
                  <a:pt x="0" y="6875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I Jump">
            <a:extLst>
              <a:ext uri="{FF2B5EF4-FFF2-40B4-BE49-F238E27FC236}">
                <a16:creationId xmlns:a16="http://schemas.microsoft.com/office/drawing/2014/main" id="{D24A73C8-09CE-D42F-2E16-3F7021D30285}"/>
              </a:ext>
            </a:extLst>
          </p:cNvPr>
          <p:cNvSpPr/>
          <p:nvPr userDrawn="1"/>
        </p:nvSpPr>
        <p:spPr>
          <a:xfrm>
            <a:off x="5439229" y="2835275"/>
            <a:ext cx="1248229" cy="1248229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8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abl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311FFFB6-FD15-A429-1FA7-05E9C93DD525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5890" y="1975048"/>
            <a:ext cx="5330454" cy="4374598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DD6717-B49A-5EDE-25F7-33E35CE5C6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46" y="445979"/>
            <a:ext cx="10660798" cy="1346726"/>
          </a:xfrm>
        </p:spPr>
        <p:txBody>
          <a:bodyPr anchor="ctr" anchorCtr="0">
            <a:noAutofit/>
          </a:bodyPr>
          <a:lstStyle>
            <a:lvl1pPr algn="l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Long header that takes up two lines because there are many words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B61BA14-EBFC-4195-AD38-B178D56753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546" y="1975047"/>
            <a:ext cx="4948621" cy="4371013"/>
          </a:xfr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3550" indent="-231775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383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20750" indent="-2333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197703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6250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hidden="1">
            <a:extLst>
              <a:ext uri="{FF2B5EF4-FFF2-40B4-BE49-F238E27FC236}">
                <a16:creationId xmlns:a16="http://schemas.microsoft.com/office/drawing/2014/main" id="{19355DE9-467F-0544-948A-9E31E3D8DADF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5F10C1D-E98F-DC43-B362-0B8E117261F8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E21758B-3D87-634B-ADD7-D6E7AE593955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D9460A4-105D-1145-9D96-7F1658BBFE7E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48499AB-DDED-9843-BDA8-6D063119F6FC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626EEF2-E907-F84C-AC32-D06DC63F3215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7481FF-1937-6345-B571-5180DA8FA96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90B3FEE-F419-4B42-B229-7FBD8BB11CC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617FE0-4F9D-1443-BF3E-806DCD3DF2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89F7A51-5743-3A4B-A956-20ED1A8D63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C105985-2084-4B43-B415-D1CF32DFA97C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125EE37-7659-D84B-9105-47222FEAD973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1A6A3D-919D-EE44-AFE2-2051C2BD1E5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0ED810D-EF0D-E841-809E-95949112B9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F7C8BD2-70D6-C745-9905-2FC769A7D7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668D569-2237-CE49-BFD0-B58A7B5F9E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35BF18A-B9E3-D849-97DD-7130A6336F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D962DE3-7BD1-D345-934E-97B63A188FE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EE4B530-B414-F14A-A327-324E52F5AFF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143C142-749B-5345-BCD1-EF6299CE7CD1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D663DA2C-5C70-894D-ABC3-DEA3BF4821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2895600"/>
            <a:ext cx="44196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707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0518" y="716763"/>
            <a:ext cx="10673233" cy="3049066"/>
          </a:xfrm>
          <a:prstGeom prst="rect">
            <a:avLst/>
          </a:prstGeom>
          <a:effectLst/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 i="0">
                <a:solidFill>
                  <a:schemeClr val="accent2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70" indent="0">
              <a:buNone/>
              <a:defRPr sz="2400"/>
            </a:lvl2pPr>
            <a:lvl3pPr marL="1219140" indent="0">
              <a:buNone/>
              <a:defRPr sz="2133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 marL="3047848" indent="0">
              <a:buNone/>
              <a:defRPr sz="1867"/>
            </a:lvl6pPr>
            <a:lvl7pPr marL="3657418" indent="0">
              <a:buNone/>
              <a:defRPr sz="1867"/>
            </a:lvl7pPr>
            <a:lvl8pPr marL="4266987" indent="0">
              <a:buNone/>
              <a:defRPr sz="1867"/>
            </a:lvl8pPr>
            <a:lvl9pPr marL="4876557" indent="0">
              <a:buNone/>
              <a:defRPr sz="1867"/>
            </a:lvl9pPr>
          </a:lstStyle>
          <a:p>
            <a:pPr lvl="0"/>
            <a:r>
              <a:rPr lang="en-US"/>
              <a:t>Title of presentation in bold sentence case on a few lines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60519" y="4333205"/>
            <a:ext cx="4950890" cy="52949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000" b="0" i="0" cap="none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Presenter Name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65543" y="4870151"/>
            <a:ext cx="4948557" cy="62441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Role of presenter</a:t>
            </a:r>
          </a:p>
        </p:txBody>
      </p:sp>
      <p:pic>
        <p:nvPicPr>
          <p:cNvPr id="6" name="logo red-black" hidden="1">
            <a:extLst>
              <a:ext uri="{FF2B5EF4-FFF2-40B4-BE49-F238E27FC236}">
                <a16:creationId xmlns:a16="http://schemas.microsoft.com/office/drawing/2014/main" id="{D9431C18-DE81-6746-BA1B-9BFA0502C7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493" y="5888707"/>
            <a:ext cx="2291384" cy="553092"/>
          </a:xfrm>
          <a:prstGeom prst="rect">
            <a:avLst/>
          </a:prstGeom>
        </p:spPr>
      </p:pic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B6ECAED7-41F2-784D-90CC-844F7B95A8F9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8B5EE23-847D-E541-BBD5-A35739BD1B70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F7DC53A-24FD-D84E-B1FC-CC2494C4BCE4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CEB9B30-ED23-3B4C-A637-91B24EFCFC2E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DC53F2C-8E82-534D-A031-9ADF76004591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6610932-0324-204C-842A-B7E1C5CC7EEC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BEC392-5C3F-BA43-9920-7E5E144B77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5795C0A-4E81-8C4A-8684-B73B7FD4245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ACC7B52-CEC6-874A-A91A-71872293ED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AB4F3F1-CCC1-3647-9238-BBD6D5530E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76CA36F-F838-EB4F-B7BC-90987B1167D9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313AFF5-368C-6545-9E8A-3396B86EFBCB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3CE059D-0E83-1040-9C76-A3A74796AA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DC3DCAA-E274-D44C-BC5D-AF73934AC9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1D683EA-BA70-FC45-8989-9BAC4A6C12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93D404D-DBD3-DF41-B6E0-687D3CD640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9DE4BBC-85D1-9F49-8659-3322C2FC35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DA8BF26-9A61-474E-805D-7CA69A4503C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636FBB9-AECD-0A4C-ABAB-F0EAE5BF5FC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D978545-4A5D-7441-84BC-8877A0E2CD48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8AC0342A-C62A-464D-AF5B-3C2383C9AB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901" y="4870151"/>
            <a:ext cx="4951309" cy="62441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Role of presenter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1E1EC-1E8B-814E-AB1C-F5D1682B9D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2238" y="4333204"/>
            <a:ext cx="4954587" cy="53694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29" name="logo red-white">
            <a:extLst>
              <a:ext uri="{FF2B5EF4-FFF2-40B4-BE49-F238E27FC236}">
                <a16:creationId xmlns:a16="http://schemas.microsoft.com/office/drawing/2014/main" id="{EB241C81-0026-2B42-8918-14AB7930B6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2492" y="5878773"/>
            <a:ext cx="2291384" cy="56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022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0518" y="716763"/>
            <a:ext cx="10665937" cy="3049066"/>
          </a:xfrm>
          <a:prstGeom prst="rect">
            <a:avLst/>
          </a:prstGeom>
          <a:effectLst/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 i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70" indent="0">
              <a:buNone/>
              <a:defRPr sz="2400"/>
            </a:lvl2pPr>
            <a:lvl3pPr marL="1219140" indent="0">
              <a:buNone/>
              <a:defRPr sz="2133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 marL="3047848" indent="0">
              <a:buNone/>
              <a:defRPr sz="1867"/>
            </a:lvl6pPr>
            <a:lvl7pPr marL="3657418" indent="0">
              <a:buNone/>
              <a:defRPr sz="1867"/>
            </a:lvl7pPr>
            <a:lvl8pPr marL="4266987" indent="0">
              <a:buNone/>
              <a:defRPr sz="1867"/>
            </a:lvl8pPr>
            <a:lvl9pPr marL="4876557" indent="0">
              <a:buNone/>
              <a:defRPr sz="1867"/>
            </a:lvl9pPr>
          </a:lstStyle>
          <a:p>
            <a:pPr lvl="0"/>
            <a:r>
              <a:rPr lang="en-US"/>
              <a:t>Title of presentation in bold sentence case on a few lines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60519" y="4333205"/>
            <a:ext cx="4950890" cy="52949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000" b="0" i="0" cap="none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Presenter Name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65543" y="4870151"/>
            <a:ext cx="4948557" cy="62441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Role of presenter</a:t>
            </a:r>
          </a:p>
        </p:txBody>
      </p: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B6ECAED7-41F2-784D-90CC-844F7B95A8F9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8B5EE23-847D-E541-BBD5-A35739BD1B70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F7DC53A-24FD-D84E-B1FC-CC2494C4BCE4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CEB9B30-ED23-3B4C-A637-91B24EFCFC2E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DC53F2C-8E82-534D-A031-9ADF76004591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6610932-0324-204C-842A-B7E1C5CC7EEC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BEC392-5C3F-BA43-9920-7E5E144B77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5795C0A-4E81-8C4A-8684-B73B7FD4245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ACC7B52-CEC6-874A-A91A-71872293ED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AB4F3F1-CCC1-3647-9238-BBD6D5530E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76CA36F-F838-EB4F-B7BC-90987B1167D9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313AFF5-368C-6545-9E8A-3396B86EFBCB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3CE059D-0E83-1040-9C76-A3A74796AA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DC3DCAA-E274-D44C-BC5D-AF73934AC9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1D683EA-BA70-FC45-8989-9BAC4A6C12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93D404D-DBD3-DF41-B6E0-687D3CD640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9DE4BBC-85D1-9F49-8659-3322C2FC35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DA8BF26-9A61-474E-805D-7CA69A4503C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636FBB9-AECD-0A4C-ABAB-F0EAE5BF5FC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D978545-4A5D-7441-84BC-8877A0E2CD48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8AC0342A-C62A-464D-AF5B-3C2383C9AB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901" y="4870151"/>
            <a:ext cx="4951309" cy="62441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Role of presenter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1E1EC-1E8B-814E-AB1C-F5D1682B9D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2238" y="4333204"/>
            <a:ext cx="4954587" cy="53694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34" name="logo red-white">
            <a:extLst>
              <a:ext uri="{FF2B5EF4-FFF2-40B4-BE49-F238E27FC236}">
                <a16:creationId xmlns:a16="http://schemas.microsoft.com/office/drawing/2014/main" id="{F605774E-8925-2A4A-B819-B28CB30E2E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2492" y="5878773"/>
            <a:ext cx="2291384" cy="56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585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0518" y="716763"/>
            <a:ext cx="10665937" cy="3049066"/>
          </a:xfrm>
          <a:prstGeom prst="rect">
            <a:avLst/>
          </a:prstGeom>
          <a:effectLst/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 i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70" indent="0">
              <a:buNone/>
              <a:defRPr sz="2400"/>
            </a:lvl2pPr>
            <a:lvl3pPr marL="1219140" indent="0">
              <a:buNone/>
              <a:defRPr sz="2133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 marL="3047848" indent="0">
              <a:buNone/>
              <a:defRPr sz="1867"/>
            </a:lvl6pPr>
            <a:lvl7pPr marL="3657418" indent="0">
              <a:buNone/>
              <a:defRPr sz="1867"/>
            </a:lvl7pPr>
            <a:lvl8pPr marL="4266987" indent="0">
              <a:buNone/>
              <a:defRPr sz="1867"/>
            </a:lvl8pPr>
            <a:lvl9pPr marL="4876557" indent="0">
              <a:buNone/>
              <a:defRPr sz="1867"/>
            </a:lvl9pPr>
          </a:lstStyle>
          <a:p>
            <a:pPr lvl="0"/>
            <a:r>
              <a:rPr lang="en-US"/>
              <a:t>Title of presentation in bold sentence case on a few lines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60519" y="4333205"/>
            <a:ext cx="4950890" cy="52949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000" b="0" i="0" cap="none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Presenter Name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65543" y="4870151"/>
            <a:ext cx="4948557" cy="62441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Role of presenter</a:t>
            </a:r>
          </a:p>
        </p:txBody>
      </p: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B6ECAED7-41F2-784D-90CC-844F7B95A8F9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8B5EE23-847D-E541-BBD5-A35739BD1B70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F7DC53A-24FD-D84E-B1FC-CC2494C4BCE4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CEB9B30-ED23-3B4C-A637-91B24EFCFC2E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DC53F2C-8E82-534D-A031-9ADF76004591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6610932-0324-204C-842A-B7E1C5CC7EEC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BEC392-5C3F-BA43-9920-7E5E144B77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5795C0A-4E81-8C4A-8684-B73B7FD4245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ACC7B52-CEC6-874A-A91A-71872293ED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AB4F3F1-CCC1-3647-9238-BBD6D5530E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76CA36F-F838-EB4F-B7BC-90987B1167D9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313AFF5-368C-6545-9E8A-3396B86EFBCB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3CE059D-0E83-1040-9C76-A3A74796AA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DC3DCAA-E274-D44C-BC5D-AF73934AC9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1D683EA-BA70-FC45-8989-9BAC4A6C12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93D404D-DBD3-DF41-B6E0-687D3CD640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9DE4BBC-85D1-9F49-8659-3322C2FC35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DA8BF26-9A61-474E-805D-7CA69A4503C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636FBB9-AECD-0A4C-ABAB-F0EAE5BF5FC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D978545-4A5D-7441-84BC-8877A0E2CD48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8AC0342A-C62A-464D-AF5B-3C2383C9AB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901" y="4870151"/>
            <a:ext cx="4951309" cy="62441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Role of presenter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1E1EC-1E8B-814E-AB1C-F5D1682B9D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2238" y="4333204"/>
            <a:ext cx="4954587" cy="536943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32" name="logo red-black">
            <a:extLst>
              <a:ext uri="{FF2B5EF4-FFF2-40B4-BE49-F238E27FC236}">
                <a16:creationId xmlns:a16="http://schemas.microsoft.com/office/drawing/2014/main" id="{F14F7AEA-B5D3-AD47-8F5E-02ACD4989E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493" y="5888707"/>
            <a:ext cx="2291384" cy="55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691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with Subheading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 hidden="1">
            <a:extLst>
              <a:ext uri="{FF2B5EF4-FFF2-40B4-BE49-F238E27FC236}">
                <a16:creationId xmlns:a16="http://schemas.microsoft.com/office/drawing/2014/main" id="{7B1051F7-9015-D74D-8213-0DAC946D75DD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BB72EC3-F0DE-2E4C-AB47-A4BCD5207D71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2EF1458-6985-0D42-9888-7D2EEE161C11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4CB8A9-F73B-1B47-B1F3-84817B737422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6459201-CDF4-8D44-B3D5-F01BE76F22F0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92C52C9-CF92-CC46-A050-9553CD37B94F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90C6846-6519-8D40-B829-1440441C05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5C9A91-9AD1-9F40-92C4-893DCA5DB7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FAB3285-D396-1240-A85F-960D2A4BA4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7BB8CFA-BE3C-3F4D-88A8-D98AE9B673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DD1B694-DA84-FD44-90D6-5294AB7B021A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E7D75B8-249A-2E4E-AD80-D6EF1F78F36E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3C8EAD9-7B95-CE4A-97D4-AA1DC11DDE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788CC5F-A810-1A47-B832-86F9D62E54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23D5F45-4336-8742-8093-8B5D2CA51B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A15EDF8-A167-BB42-9420-793051A61F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63A2496-A2FA-884D-984D-B96CCB135D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2BE370C-A336-A843-B9D7-27D6AFAF3AF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D36560F-B572-594F-A4F2-0D413F6751C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0B0A540-7271-9F46-B13B-2696F61F374C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2FEFF4B5-B8A8-2C48-B49F-2EED3BDA11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0518" y="2898125"/>
            <a:ext cx="10670955" cy="976043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40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Heading for new section of presentation in bold sentence case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FA74D34-625F-3C4F-9078-4CFEDC15CC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386" y="4124482"/>
            <a:ext cx="10670955" cy="1241842"/>
          </a:xfrm>
        </p:spPr>
        <p:txBody>
          <a:bodyPr/>
          <a:lstStyle>
            <a:lvl1pPr>
              <a:defRPr sz="2100" b="0"/>
            </a:lvl1pPr>
          </a:lstStyle>
          <a:p>
            <a:pPr lvl="0"/>
            <a:r>
              <a:rPr lang="en-US"/>
              <a:t>Sub-heading if needed</a:t>
            </a:r>
          </a:p>
        </p:txBody>
      </p:sp>
    </p:spTree>
    <p:extLst>
      <p:ext uri="{BB962C8B-B14F-4D97-AF65-F5344CB8AC3E}">
        <p14:creationId xmlns:p14="http://schemas.microsoft.com/office/powerpoint/2010/main" val="2599719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with Subheading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935A89E-3525-9342-81A2-CA22AD1801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0518" y="2898125"/>
            <a:ext cx="10670955" cy="976043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40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Heading for new section of presentation in bold sentence case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84A34AF-E59E-5449-B697-26E8FF883D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386" y="4124482"/>
            <a:ext cx="10670955" cy="1241842"/>
          </a:xfrm>
        </p:spPr>
        <p:txBody>
          <a:bodyPr/>
          <a:lstStyle>
            <a:lvl1pPr>
              <a:defRPr sz="2100" b="0"/>
            </a:lvl1pPr>
          </a:lstStyle>
          <a:p>
            <a:pPr lvl="0"/>
            <a:r>
              <a:rPr lang="en-US"/>
              <a:t>Sub-heading if needed</a:t>
            </a:r>
          </a:p>
        </p:txBody>
      </p:sp>
      <p:grpSp>
        <p:nvGrpSpPr>
          <p:cNvPr id="12" name="Group 11" hidden="1">
            <a:extLst>
              <a:ext uri="{FF2B5EF4-FFF2-40B4-BE49-F238E27FC236}">
                <a16:creationId xmlns:a16="http://schemas.microsoft.com/office/drawing/2014/main" id="{709AF873-80D2-B24B-97DA-37C62F8E76EB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BDBCE5A-DB5D-9747-8F61-AF5FCDCC0588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16A79C5-671A-0547-AEFB-4D3B38E7375E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8A14D52-70E7-054F-ADA0-A571897A0203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7CCB688-FD43-A64B-B99A-8E692A245F28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B23F553-7BC6-2840-96AF-4F1B8486A5E8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00EF75F-B59C-7C4D-9D76-D374588FA6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0458D97-60F2-E843-B41F-28BC6DEF21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9A93F80-4430-0A4E-A4D5-BEBCB76CA6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408AE77-41CC-CA47-86BD-808BFB5B724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5498880-128F-1E45-BCE1-873318F77491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E0FAA84-E0EC-9E41-905E-D98519987BE6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8EECB36-F7E2-BE4D-B4A7-CEC22C69EF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C988499-2C8B-5243-9725-616B321C10E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53C2670-8173-6043-A0CE-F03089CC7B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6DAC456-1724-2C49-856D-FBDA7E0C4C2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E98FE82-89C5-F14F-A460-6B9F1F468F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7617F7-E693-4C49-8213-1DC54D55532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C32FB58-5CBF-CD4D-B853-B4C28480108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940CA5A-0F2C-2C4A-9C67-28A0AFD64676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6469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with Subheading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 hidden="1">
            <a:extLst>
              <a:ext uri="{FF2B5EF4-FFF2-40B4-BE49-F238E27FC236}">
                <a16:creationId xmlns:a16="http://schemas.microsoft.com/office/drawing/2014/main" id="{1BABEA16-0CB8-E943-B3F3-80FA4D6535B7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E141C6B-8C0B-2A41-ABD9-61DA86F3BC77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7BD233-F98D-A14A-99D5-9187046647A2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5C14D38-26AF-C845-89DE-DF3A64607E6E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1C743B0-2550-E942-A0C2-9B582770BA3B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BE0AE70-414E-3141-9628-F3E849531C4A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4EA42F1-DBD2-C946-B7CD-E8BEDD2B7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4911C8-7D6A-2F46-BC30-859E2CB221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E75B8F9-05DC-C248-94CF-5DAA057599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10707B-4AC2-BF4A-AEB6-2EF0BD068B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D48B2AA-37FF-934E-94FA-D55774444D98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E65544C-F7D8-3146-99FB-8E5CDC5EC5EF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D584929-72E2-4346-8E65-2BC102AF529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99851BB-00B6-7B41-858E-10142BEC66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7B3D464-36C4-3846-8995-177A745F38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16C0645-CC00-E34E-A1DA-EEF9EA796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0BF89E2-207F-BE46-A950-1493E63DA1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D23949C-7232-1141-985B-DFAEAF8A41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75CD1E6-ABAB-F540-A44A-4E3D5CF5605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252FB06-0126-B749-A695-3C30DF8AD984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F74030B3-4F23-D048-9D7F-7A45C92DF9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0518" y="2898125"/>
            <a:ext cx="10670955" cy="976043"/>
          </a:xfrm>
        </p:spPr>
        <p:txBody>
          <a:bodyPr anchor="ctr" anchorCtr="0">
            <a:noAutofit/>
          </a:bodyPr>
          <a:lstStyle>
            <a:lvl1pPr fontAlgn="auto">
              <a:spcAft>
                <a:spcPts val="0"/>
              </a:spcAft>
              <a:defRPr sz="40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Heading for new section of presentation in bold sentence case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D9BC533-7DE3-7E44-A8F0-91E99B073A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386" y="4124482"/>
            <a:ext cx="10670955" cy="1241842"/>
          </a:xfrm>
        </p:spPr>
        <p:txBody>
          <a:bodyPr/>
          <a:lstStyle>
            <a:lvl1pPr>
              <a:defRPr sz="2100" b="0"/>
            </a:lvl1pPr>
          </a:lstStyle>
          <a:p>
            <a:pPr lvl="0"/>
            <a:r>
              <a:rPr lang="en-US"/>
              <a:t>Sub-heading if needed</a:t>
            </a:r>
          </a:p>
        </p:txBody>
      </p:sp>
    </p:spTree>
    <p:extLst>
      <p:ext uri="{BB962C8B-B14F-4D97-AF65-F5344CB8AC3E}">
        <p14:creationId xmlns:p14="http://schemas.microsoft.com/office/powerpoint/2010/main" val="1621706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lone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A942E7-EFA9-9A0C-25C8-0C99425D58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75560" y="1778000"/>
            <a:ext cx="10640880" cy="3301999"/>
          </a:xfrm>
        </p:spPr>
        <p:txBody>
          <a:bodyPr anchor="ctr">
            <a:noAutofit/>
          </a:bodyPr>
          <a:lstStyle>
            <a:lvl1pPr algn="ctr" fontAlgn="auto">
              <a:spcAft>
                <a:spcPts val="0"/>
              </a:spcAft>
              <a:defRPr sz="3200" b="1"/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Heading in bold sentence case</a:t>
            </a:r>
          </a:p>
        </p:txBody>
      </p:sp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3801CFB8-CA39-6248-B6F4-3EBF62B1058F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4C19AFE-50EB-BB45-A765-8FEB59B59367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683F27F-CAD8-3045-88A9-46AF821C9A6E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CF61931-713E-364B-B650-9782C9B2DD5A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CEC4ABF-3A2E-BB47-8721-F74C8E961F91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423D6F1-BF14-D141-B13B-2423B694ECB1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7E7CE40-164A-2B4D-9705-0909A6C433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7A2EF8B-CA8C-0A4E-B144-B3A33AFF31C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07DEB5-551F-014A-9C4C-883A580E1F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704D42C-A50A-6D40-BD5E-0AD37B06F16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5BB91E7-3B5E-5740-8032-EAAB8341A3A1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C2B2E84-5717-0A40-AA16-8CF8079FA9F0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44E97C3-C9F8-4D46-A069-7A21D04BE5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935722-A4F4-EB49-B8C8-2C6C0F8DFA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D66EB19-747F-4442-BAA9-1ADCA2189B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023C845-E760-1F42-8581-3851CF6A1E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B81F364-9ACF-C445-9221-02941A2413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DF84946-2A02-F94B-85BA-202A270DCE2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BCD726C-9594-FF44-805F-C2CF7CAA588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349083C-15F9-054C-8396-71136272C912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3558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3.xml"/><Relationship Id="rId42" Type="http://schemas.openxmlformats.org/officeDocument/2006/relationships/slideLayout" Target="../slideLayouts/slideLayout134.xml"/><Relationship Id="rId47" Type="http://schemas.openxmlformats.org/officeDocument/2006/relationships/slideLayout" Target="../slideLayouts/slideLayout139.xml"/><Relationship Id="rId63" Type="http://schemas.openxmlformats.org/officeDocument/2006/relationships/slideLayout" Target="../slideLayouts/slideLayout155.xml"/><Relationship Id="rId68" Type="http://schemas.openxmlformats.org/officeDocument/2006/relationships/slideLayout" Target="../slideLayouts/slideLayout160.xml"/><Relationship Id="rId84" Type="http://schemas.openxmlformats.org/officeDocument/2006/relationships/slideLayout" Target="../slideLayouts/slideLayout176.xml"/><Relationship Id="rId89" Type="http://schemas.openxmlformats.org/officeDocument/2006/relationships/slideLayout" Target="../slideLayouts/slideLayout181.xml"/><Relationship Id="rId1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3.xml"/><Relationship Id="rId32" Type="http://schemas.openxmlformats.org/officeDocument/2006/relationships/slideLayout" Target="../slideLayouts/slideLayout124.xml"/><Relationship Id="rId37" Type="http://schemas.openxmlformats.org/officeDocument/2006/relationships/slideLayout" Target="../slideLayouts/slideLayout129.xml"/><Relationship Id="rId53" Type="http://schemas.openxmlformats.org/officeDocument/2006/relationships/slideLayout" Target="../slideLayouts/slideLayout145.xml"/><Relationship Id="rId58" Type="http://schemas.openxmlformats.org/officeDocument/2006/relationships/slideLayout" Target="../slideLayouts/slideLayout150.xml"/><Relationship Id="rId74" Type="http://schemas.openxmlformats.org/officeDocument/2006/relationships/slideLayout" Target="../slideLayouts/slideLayout166.xml"/><Relationship Id="rId79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97.xml"/><Relationship Id="rId90" Type="http://schemas.openxmlformats.org/officeDocument/2006/relationships/slideLayout" Target="../slideLayouts/slideLayout182.xml"/><Relationship Id="rId95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43" Type="http://schemas.openxmlformats.org/officeDocument/2006/relationships/slideLayout" Target="../slideLayouts/slideLayout135.xml"/><Relationship Id="rId48" Type="http://schemas.openxmlformats.org/officeDocument/2006/relationships/slideLayout" Target="../slideLayouts/slideLayout140.xml"/><Relationship Id="rId64" Type="http://schemas.openxmlformats.org/officeDocument/2006/relationships/slideLayout" Target="../slideLayouts/slideLayout156.xml"/><Relationship Id="rId69" Type="http://schemas.openxmlformats.org/officeDocument/2006/relationships/slideLayout" Target="../slideLayouts/slideLayout161.xml"/><Relationship Id="rId80" Type="http://schemas.openxmlformats.org/officeDocument/2006/relationships/slideLayout" Target="../slideLayouts/slideLayout172.xml"/><Relationship Id="rId85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38" Type="http://schemas.openxmlformats.org/officeDocument/2006/relationships/slideLayout" Target="../slideLayouts/slideLayout130.xml"/><Relationship Id="rId46" Type="http://schemas.openxmlformats.org/officeDocument/2006/relationships/slideLayout" Target="../slideLayouts/slideLayout138.xml"/><Relationship Id="rId59" Type="http://schemas.openxmlformats.org/officeDocument/2006/relationships/slideLayout" Target="../slideLayouts/slideLayout151.xml"/><Relationship Id="rId67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12.xml"/><Relationship Id="rId41" Type="http://schemas.openxmlformats.org/officeDocument/2006/relationships/slideLayout" Target="../slideLayouts/slideLayout133.xml"/><Relationship Id="rId54" Type="http://schemas.openxmlformats.org/officeDocument/2006/relationships/slideLayout" Target="../slideLayouts/slideLayout146.xml"/><Relationship Id="rId62" Type="http://schemas.openxmlformats.org/officeDocument/2006/relationships/slideLayout" Target="../slideLayouts/slideLayout154.xml"/><Relationship Id="rId70" Type="http://schemas.openxmlformats.org/officeDocument/2006/relationships/slideLayout" Target="../slideLayouts/slideLayout162.xml"/><Relationship Id="rId75" Type="http://schemas.openxmlformats.org/officeDocument/2006/relationships/slideLayout" Target="../slideLayouts/slideLayout167.xml"/><Relationship Id="rId83" Type="http://schemas.openxmlformats.org/officeDocument/2006/relationships/slideLayout" Target="../slideLayouts/slideLayout175.xml"/><Relationship Id="rId88" Type="http://schemas.openxmlformats.org/officeDocument/2006/relationships/slideLayout" Target="../slideLayouts/slideLayout180.xml"/><Relationship Id="rId91" Type="http://schemas.openxmlformats.org/officeDocument/2006/relationships/slideLayout" Target="../slideLayouts/slideLayout183.xml"/><Relationship Id="rId96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36" Type="http://schemas.openxmlformats.org/officeDocument/2006/relationships/slideLayout" Target="../slideLayouts/slideLayout128.xml"/><Relationship Id="rId49" Type="http://schemas.openxmlformats.org/officeDocument/2006/relationships/slideLayout" Target="../slideLayouts/slideLayout141.xml"/><Relationship Id="rId57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02.xml"/><Relationship Id="rId31" Type="http://schemas.openxmlformats.org/officeDocument/2006/relationships/slideLayout" Target="../slideLayouts/slideLayout123.xml"/><Relationship Id="rId44" Type="http://schemas.openxmlformats.org/officeDocument/2006/relationships/slideLayout" Target="../slideLayouts/slideLayout136.xml"/><Relationship Id="rId52" Type="http://schemas.openxmlformats.org/officeDocument/2006/relationships/slideLayout" Target="../slideLayouts/slideLayout144.xml"/><Relationship Id="rId60" Type="http://schemas.openxmlformats.org/officeDocument/2006/relationships/slideLayout" Target="../slideLayouts/slideLayout152.xml"/><Relationship Id="rId65" Type="http://schemas.openxmlformats.org/officeDocument/2006/relationships/slideLayout" Target="../slideLayouts/slideLayout157.xml"/><Relationship Id="rId73" Type="http://schemas.openxmlformats.org/officeDocument/2006/relationships/slideLayout" Target="../slideLayouts/slideLayout165.xml"/><Relationship Id="rId78" Type="http://schemas.openxmlformats.org/officeDocument/2006/relationships/slideLayout" Target="../slideLayouts/slideLayout170.xml"/><Relationship Id="rId81" Type="http://schemas.openxmlformats.org/officeDocument/2006/relationships/slideLayout" Target="../slideLayouts/slideLayout173.xml"/><Relationship Id="rId86" Type="http://schemas.openxmlformats.org/officeDocument/2006/relationships/slideLayout" Target="../slideLayouts/slideLayout178.xml"/><Relationship Id="rId94" Type="http://schemas.openxmlformats.org/officeDocument/2006/relationships/slideLayout" Target="../slideLayouts/slideLayout186.xml"/><Relationship Id="rId99" Type="http://schemas.openxmlformats.org/officeDocument/2006/relationships/slideLayout" Target="../slideLayouts/slideLayout191.xml"/><Relationship Id="rId101" Type="http://schemas.openxmlformats.org/officeDocument/2006/relationships/theme" Target="../theme/theme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39" Type="http://schemas.openxmlformats.org/officeDocument/2006/relationships/slideLayout" Target="../slideLayouts/slideLayout131.xml"/><Relationship Id="rId34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42.xml"/><Relationship Id="rId55" Type="http://schemas.openxmlformats.org/officeDocument/2006/relationships/slideLayout" Target="../slideLayouts/slideLayout147.xml"/><Relationship Id="rId76" Type="http://schemas.openxmlformats.org/officeDocument/2006/relationships/slideLayout" Target="../slideLayouts/slideLayout168.xml"/><Relationship Id="rId97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99.xml"/><Relationship Id="rId71" Type="http://schemas.openxmlformats.org/officeDocument/2006/relationships/slideLayout" Target="../slideLayouts/slideLayout163.xml"/><Relationship Id="rId9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16.xml"/><Relationship Id="rId40" Type="http://schemas.openxmlformats.org/officeDocument/2006/relationships/slideLayout" Target="../slideLayouts/slideLayout132.xml"/><Relationship Id="rId45" Type="http://schemas.openxmlformats.org/officeDocument/2006/relationships/slideLayout" Target="../slideLayouts/slideLayout137.xml"/><Relationship Id="rId66" Type="http://schemas.openxmlformats.org/officeDocument/2006/relationships/slideLayout" Target="../slideLayouts/slideLayout158.xml"/><Relationship Id="rId87" Type="http://schemas.openxmlformats.org/officeDocument/2006/relationships/slideLayout" Target="../slideLayouts/slideLayout179.xml"/><Relationship Id="rId61" Type="http://schemas.openxmlformats.org/officeDocument/2006/relationships/slideLayout" Target="../slideLayouts/slideLayout153.xml"/><Relationship Id="rId82" Type="http://schemas.openxmlformats.org/officeDocument/2006/relationships/slideLayout" Target="../slideLayouts/slideLayout174.xml"/><Relationship Id="rId1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06.xml"/><Relationship Id="rId30" Type="http://schemas.openxmlformats.org/officeDocument/2006/relationships/slideLayout" Target="../slideLayouts/slideLayout122.xml"/><Relationship Id="rId35" Type="http://schemas.openxmlformats.org/officeDocument/2006/relationships/slideLayout" Target="../slideLayouts/slideLayout127.xml"/><Relationship Id="rId56" Type="http://schemas.openxmlformats.org/officeDocument/2006/relationships/slideLayout" Target="../slideLayouts/slideLayout148.xml"/><Relationship Id="rId77" Type="http://schemas.openxmlformats.org/officeDocument/2006/relationships/slideLayout" Target="../slideLayouts/slideLayout169.xml"/><Relationship Id="rId100" Type="http://schemas.openxmlformats.org/officeDocument/2006/relationships/slideLayout" Target="../slideLayouts/slideLayout192.xml"/><Relationship Id="rId8" Type="http://schemas.openxmlformats.org/officeDocument/2006/relationships/slideLayout" Target="../slideLayouts/slideLayout100.xml"/><Relationship Id="rId51" Type="http://schemas.openxmlformats.org/officeDocument/2006/relationships/slideLayout" Target="../slideLayouts/slideLayout143.xml"/><Relationship Id="rId72" Type="http://schemas.openxmlformats.org/officeDocument/2006/relationships/slideLayout" Target="../slideLayouts/slideLayout164.xml"/><Relationship Id="rId93" Type="http://schemas.openxmlformats.org/officeDocument/2006/relationships/slideLayout" Target="../slideLayouts/slideLayout185.xml"/><Relationship Id="rId9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276EF8-81AE-E34A-A9AC-F2DA4B55F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517" y="446010"/>
            <a:ext cx="10670959" cy="1338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508D12-6C1D-2A43-8CAE-5DD48434D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517" y="1975048"/>
            <a:ext cx="10670955" cy="4371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id" hidden="1">
            <a:extLst>
              <a:ext uri="{FF2B5EF4-FFF2-40B4-BE49-F238E27FC236}">
                <a16:creationId xmlns:a16="http://schemas.microsoft.com/office/drawing/2014/main" id="{D6336A96-13FB-5D4D-A2C2-D097D6D89895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DE317BA-22AB-C244-A5B3-32692E7D3DC3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3C645A2-3397-5248-A9BE-3FA69914A405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D611920-A853-C94E-ABAE-401DABFA9A3F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10B2277-1A8C-AA48-8E02-453D6044CA19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E075B2A-1235-B24B-A96B-0314BBF9C530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6E825C0-197D-ED4B-B640-3E8F5CD928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ECC5DC-025B-FA4F-9F6E-969885B9C7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E1F04E9-7B29-9949-A4FA-E565F19E67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9AFC7D1-70D5-F840-96A8-BDA01BD3F1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549D1A3-C0BC-0443-B2A3-7EA32B6440B2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553780-1543-7D4F-9926-00334E37A95E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83F7D96-9406-E842-AF94-517156F820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23A4657-9E20-FC4B-9D56-4221860B37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24A9815-9C4E-0B4C-A5C9-2F8090712B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B4EFE78-AD46-F84C-9614-ED20CB4F2C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595F062-FBA8-1E4F-B7B1-FA8ACCF544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C6D114F-61AD-5B49-B203-2A0C02D77D7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20ED105-64A2-CF47-9B0A-5D09EC7C5AE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1442FF7-5D4F-1046-874D-0B41EBE71194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714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3" r:id="rId1"/>
    <p:sldLayoutId id="2147484384" r:id="rId2"/>
    <p:sldLayoutId id="2147484385" r:id="rId3"/>
    <p:sldLayoutId id="2147484390" r:id="rId4"/>
    <p:sldLayoutId id="2147484378" r:id="rId5"/>
    <p:sldLayoutId id="2147484376" r:id="rId6"/>
    <p:sldLayoutId id="2147484377" r:id="rId7"/>
    <p:sldLayoutId id="2147484393" r:id="rId8"/>
    <p:sldLayoutId id="2147484485" r:id="rId9"/>
    <p:sldLayoutId id="2147484394" r:id="rId10"/>
    <p:sldLayoutId id="2147484395" r:id="rId11"/>
    <p:sldLayoutId id="2147484396" r:id="rId12"/>
    <p:sldLayoutId id="2147484397" r:id="rId13"/>
    <p:sldLayoutId id="2147484398" r:id="rId14"/>
    <p:sldLayoutId id="2147484399" r:id="rId15"/>
    <p:sldLayoutId id="2147484400" r:id="rId16"/>
    <p:sldLayoutId id="2147484401" r:id="rId17"/>
    <p:sldLayoutId id="2147484402" r:id="rId18"/>
    <p:sldLayoutId id="2147484403" r:id="rId19"/>
    <p:sldLayoutId id="2147484404" r:id="rId20"/>
    <p:sldLayoutId id="2147484405" r:id="rId21"/>
    <p:sldLayoutId id="2147484406" r:id="rId22"/>
    <p:sldLayoutId id="2147484407" r:id="rId23"/>
    <p:sldLayoutId id="2147484408" r:id="rId24"/>
    <p:sldLayoutId id="2147484409" r:id="rId25"/>
    <p:sldLayoutId id="2147484410" r:id="rId26"/>
    <p:sldLayoutId id="2147484411" r:id="rId27"/>
    <p:sldLayoutId id="2147484412" r:id="rId28"/>
    <p:sldLayoutId id="2147484413" r:id="rId29"/>
    <p:sldLayoutId id="2147484414" r:id="rId30"/>
    <p:sldLayoutId id="2147484415" r:id="rId31"/>
    <p:sldLayoutId id="2147484416" r:id="rId32"/>
    <p:sldLayoutId id="2147484417" r:id="rId33"/>
    <p:sldLayoutId id="2147484418" r:id="rId34"/>
    <p:sldLayoutId id="2147484419" r:id="rId35"/>
    <p:sldLayoutId id="2147484420" r:id="rId36"/>
    <p:sldLayoutId id="2147484421" r:id="rId37"/>
    <p:sldLayoutId id="2147484422" r:id="rId38"/>
    <p:sldLayoutId id="2147484423" r:id="rId39"/>
    <p:sldLayoutId id="2147484424" r:id="rId40"/>
    <p:sldLayoutId id="2147484425" r:id="rId41"/>
    <p:sldLayoutId id="2147484426" r:id="rId42"/>
    <p:sldLayoutId id="2147484427" r:id="rId43"/>
    <p:sldLayoutId id="2147484428" r:id="rId44"/>
    <p:sldLayoutId id="2147484429" r:id="rId45"/>
    <p:sldLayoutId id="2147484430" r:id="rId46"/>
    <p:sldLayoutId id="2147484431" r:id="rId47"/>
    <p:sldLayoutId id="2147484432" r:id="rId48"/>
    <p:sldLayoutId id="2147484433" r:id="rId49"/>
    <p:sldLayoutId id="2147484434" r:id="rId50"/>
    <p:sldLayoutId id="2147484435" r:id="rId51"/>
    <p:sldLayoutId id="2147484436" r:id="rId52"/>
    <p:sldLayoutId id="2147484437" r:id="rId53"/>
    <p:sldLayoutId id="2147484438" r:id="rId54"/>
    <p:sldLayoutId id="2147484439" r:id="rId55"/>
    <p:sldLayoutId id="2147484440" r:id="rId56"/>
    <p:sldLayoutId id="2147484441" r:id="rId57"/>
    <p:sldLayoutId id="2147484442" r:id="rId58"/>
    <p:sldLayoutId id="2147484443" r:id="rId59"/>
    <p:sldLayoutId id="2147484444" r:id="rId60"/>
    <p:sldLayoutId id="2147484445" r:id="rId61"/>
    <p:sldLayoutId id="2147484446" r:id="rId62"/>
    <p:sldLayoutId id="2147484447" r:id="rId63"/>
    <p:sldLayoutId id="2147484448" r:id="rId64"/>
    <p:sldLayoutId id="2147484449" r:id="rId65"/>
    <p:sldLayoutId id="2147484450" r:id="rId66"/>
    <p:sldLayoutId id="2147484451" r:id="rId67"/>
    <p:sldLayoutId id="2147484452" r:id="rId68"/>
    <p:sldLayoutId id="2147484453" r:id="rId69"/>
    <p:sldLayoutId id="2147484454" r:id="rId70"/>
    <p:sldLayoutId id="2147484455" r:id="rId71"/>
    <p:sldLayoutId id="2147484456" r:id="rId72"/>
    <p:sldLayoutId id="2147484457" r:id="rId73"/>
    <p:sldLayoutId id="2147484458" r:id="rId74"/>
    <p:sldLayoutId id="2147484459" r:id="rId75"/>
    <p:sldLayoutId id="2147484460" r:id="rId76"/>
    <p:sldLayoutId id="2147484461" r:id="rId77"/>
    <p:sldLayoutId id="2147484462" r:id="rId78"/>
    <p:sldLayoutId id="2147484463" r:id="rId79"/>
    <p:sldLayoutId id="2147484464" r:id="rId80"/>
    <p:sldLayoutId id="2147484465" r:id="rId81"/>
    <p:sldLayoutId id="2147484466" r:id="rId82"/>
    <p:sldLayoutId id="2147484467" r:id="rId83"/>
    <p:sldLayoutId id="2147484468" r:id="rId84"/>
    <p:sldLayoutId id="2147484469" r:id="rId85"/>
    <p:sldLayoutId id="2147484470" r:id="rId86"/>
    <p:sldLayoutId id="2147484471" r:id="rId87"/>
    <p:sldLayoutId id="2147484472" r:id="rId88"/>
    <p:sldLayoutId id="2147484477" r:id="rId89"/>
    <p:sldLayoutId id="2147484478" r:id="rId90"/>
    <p:sldLayoutId id="2147484479" r:id="rId91"/>
    <p:sldLayoutId id="2147484480" r:id="rId9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100" b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687388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920750" indent="-2333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200" kern="12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marL="1144588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200" kern="12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276EF8-81AE-E34A-A9AC-F2DA4B55F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517" y="446010"/>
            <a:ext cx="10670959" cy="1338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508D12-6C1D-2A43-8CAE-5DD48434D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517" y="1975048"/>
            <a:ext cx="10670955" cy="4371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id" hidden="1">
            <a:extLst>
              <a:ext uri="{FF2B5EF4-FFF2-40B4-BE49-F238E27FC236}">
                <a16:creationId xmlns:a16="http://schemas.microsoft.com/office/drawing/2014/main" id="{D6336A96-13FB-5D4D-A2C2-D097D6D89895}"/>
              </a:ext>
            </a:extLst>
          </p:cNvPr>
          <p:cNvGrpSpPr/>
          <p:nvPr userDrawn="1"/>
        </p:nvGrpSpPr>
        <p:grpSpPr>
          <a:xfrm>
            <a:off x="-133979" y="-361240"/>
            <a:ext cx="12459957" cy="7580480"/>
            <a:chOff x="-133978" y="-361240"/>
            <a:chExt cx="12459957" cy="7580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DE317BA-22AB-C244-A5B3-32692E7D3DC3}"/>
                </a:ext>
              </a:extLst>
            </p:cNvPr>
            <p:cNvCxnSpPr/>
            <p:nvPr userDrawn="1"/>
          </p:nvCxnSpPr>
          <p:spPr>
            <a:xfrm>
              <a:off x="6090976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3C645A2-3397-5248-A9BE-3FA69914A405}"/>
                </a:ext>
              </a:extLst>
            </p:cNvPr>
            <p:cNvCxnSpPr/>
            <p:nvPr userDrawn="1"/>
          </p:nvCxnSpPr>
          <p:spPr>
            <a:xfrm>
              <a:off x="760519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D611920-A853-C94E-ABAE-401DABFA9A3F}"/>
                </a:ext>
              </a:extLst>
            </p:cNvPr>
            <p:cNvCxnSpPr/>
            <p:nvPr userDrawn="1"/>
          </p:nvCxnSpPr>
          <p:spPr>
            <a:xfrm>
              <a:off x="11431481" y="-361240"/>
              <a:ext cx="0" cy="7580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10B2277-1A8C-AA48-8E02-453D6044CA19}"/>
                </a:ext>
              </a:extLst>
            </p:cNvPr>
            <p:cNvCxnSpPr/>
            <p:nvPr userDrawn="1"/>
          </p:nvCxnSpPr>
          <p:spPr>
            <a:xfrm>
              <a:off x="5709139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E075B2A-1235-B24B-A96B-0314BBF9C530}"/>
                </a:ext>
              </a:extLst>
            </p:cNvPr>
            <p:cNvCxnSpPr/>
            <p:nvPr userDrawn="1"/>
          </p:nvCxnSpPr>
          <p:spPr>
            <a:xfrm>
              <a:off x="647281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6E825C0-197D-ED4B-B640-3E8F5CD928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600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ECC5DC-025B-FA4F-9F6E-969885B9C7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7841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E1F04E9-7B29-9949-A4FA-E565F19E67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19750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9AFC7D1-70D5-F840-96A8-BDA01BD3F1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6346082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549D1A3-C0BC-0443-B2A3-7EA32B6440B2}"/>
                </a:ext>
              </a:extLst>
            </p:cNvPr>
            <p:cNvCxnSpPr/>
            <p:nvPr userDrawn="1"/>
          </p:nvCxnSpPr>
          <p:spPr>
            <a:xfrm>
              <a:off x="69249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553780-1543-7D4F-9926-00334E37A95E}"/>
                </a:ext>
              </a:extLst>
            </p:cNvPr>
            <p:cNvCxnSpPr/>
            <p:nvPr userDrawn="1"/>
          </p:nvCxnSpPr>
          <p:spPr>
            <a:xfrm>
              <a:off x="5261290" y="-361240"/>
              <a:ext cx="0" cy="758048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83F7D96-9406-E842-AF94-517156F820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222530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23A4657-9E20-FC4B-9D56-4221860B37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4413449"/>
              <a:ext cx="1245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24A9815-9C4E-0B4C-A5C9-2F8090712B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016582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B4EFE78-AD46-F84C-9614-ED20CB4F2C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207501"/>
              <a:ext cx="124599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595F062-FBA8-1E4F-B7B1-FA8ACCF544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978" y="3429000"/>
              <a:ext cx="1245995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C6D114F-61AD-5B49-B203-2A0C02D77D7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712658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20ED105-64A2-CF47-9B0A-5D09EC7C5AE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33978" y="6095149"/>
              <a:ext cx="124599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1442FF7-5D4F-1046-874D-0B41EBE71194}"/>
                </a:ext>
              </a:extLst>
            </p:cNvPr>
            <p:cNvCxnSpPr/>
            <p:nvPr userDrawn="1"/>
          </p:nvCxnSpPr>
          <p:spPr>
            <a:xfrm>
              <a:off x="4018884" y="-361240"/>
              <a:ext cx="0" cy="75804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911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  <p:sldLayoutId id="2147484500" r:id="rId12"/>
    <p:sldLayoutId id="2147484501" r:id="rId13"/>
    <p:sldLayoutId id="2147484502" r:id="rId14"/>
    <p:sldLayoutId id="2147484503" r:id="rId15"/>
    <p:sldLayoutId id="2147484504" r:id="rId16"/>
    <p:sldLayoutId id="2147484505" r:id="rId17"/>
    <p:sldLayoutId id="2147484506" r:id="rId18"/>
    <p:sldLayoutId id="2147484507" r:id="rId19"/>
    <p:sldLayoutId id="2147484508" r:id="rId20"/>
    <p:sldLayoutId id="2147484509" r:id="rId21"/>
    <p:sldLayoutId id="2147484510" r:id="rId22"/>
    <p:sldLayoutId id="2147484511" r:id="rId23"/>
    <p:sldLayoutId id="2147484512" r:id="rId24"/>
    <p:sldLayoutId id="2147484513" r:id="rId25"/>
    <p:sldLayoutId id="2147484514" r:id="rId26"/>
    <p:sldLayoutId id="2147484515" r:id="rId27"/>
    <p:sldLayoutId id="2147484516" r:id="rId28"/>
    <p:sldLayoutId id="2147484517" r:id="rId29"/>
    <p:sldLayoutId id="2147484518" r:id="rId30"/>
    <p:sldLayoutId id="2147484519" r:id="rId31"/>
    <p:sldLayoutId id="2147484520" r:id="rId32"/>
    <p:sldLayoutId id="2147484521" r:id="rId33"/>
    <p:sldLayoutId id="2147484522" r:id="rId34"/>
    <p:sldLayoutId id="2147484523" r:id="rId35"/>
    <p:sldLayoutId id="2147484524" r:id="rId36"/>
    <p:sldLayoutId id="2147484525" r:id="rId37"/>
    <p:sldLayoutId id="2147484526" r:id="rId38"/>
    <p:sldLayoutId id="2147484527" r:id="rId39"/>
    <p:sldLayoutId id="2147484528" r:id="rId40"/>
    <p:sldLayoutId id="2147484529" r:id="rId41"/>
    <p:sldLayoutId id="2147484530" r:id="rId42"/>
    <p:sldLayoutId id="2147484531" r:id="rId43"/>
    <p:sldLayoutId id="2147484532" r:id="rId44"/>
    <p:sldLayoutId id="2147484533" r:id="rId45"/>
    <p:sldLayoutId id="2147484534" r:id="rId46"/>
    <p:sldLayoutId id="2147484535" r:id="rId47"/>
    <p:sldLayoutId id="2147484536" r:id="rId48"/>
    <p:sldLayoutId id="2147484537" r:id="rId49"/>
    <p:sldLayoutId id="2147484538" r:id="rId50"/>
    <p:sldLayoutId id="2147484539" r:id="rId51"/>
    <p:sldLayoutId id="2147484540" r:id="rId52"/>
    <p:sldLayoutId id="2147484541" r:id="rId53"/>
    <p:sldLayoutId id="2147484542" r:id="rId54"/>
    <p:sldLayoutId id="2147484543" r:id="rId55"/>
    <p:sldLayoutId id="2147484544" r:id="rId56"/>
    <p:sldLayoutId id="2147484545" r:id="rId57"/>
    <p:sldLayoutId id="2147484546" r:id="rId58"/>
    <p:sldLayoutId id="2147484547" r:id="rId59"/>
    <p:sldLayoutId id="2147484548" r:id="rId60"/>
    <p:sldLayoutId id="2147484549" r:id="rId61"/>
    <p:sldLayoutId id="2147484550" r:id="rId62"/>
    <p:sldLayoutId id="2147484551" r:id="rId63"/>
    <p:sldLayoutId id="2147484552" r:id="rId64"/>
    <p:sldLayoutId id="2147484553" r:id="rId65"/>
    <p:sldLayoutId id="2147484554" r:id="rId66"/>
    <p:sldLayoutId id="2147484555" r:id="rId67"/>
    <p:sldLayoutId id="2147484556" r:id="rId68"/>
    <p:sldLayoutId id="2147484557" r:id="rId69"/>
    <p:sldLayoutId id="2147484558" r:id="rId70"/>
    <p:sldLayoutId id="2147484559" r:id="rId71"/>
    <p:sldLayoutId id="2147484560" r:id="rId72"/>
    <p:sldLayoutId id="2147484561" r:id="rId73"/>
    <p:sldLayoutId id="2147484562" r:id="rId74"/>
    <p:sldLayoutId id="2147484563" r:id="rId75"/>
    <p:sldLayoutId id="2147484564" r:id="rId76"/>
    <p:sldLayoutId id="2147484565" r:id="rId77"/>
    <p:sldLayoutId id="2147484566" r:id="rId78"/>
    <p:sldLayoutId id="2147484567" r:id="rId79"/>
    <p:sldLayoutId id="2147484568" r:id="rId80"/>
    <p:sldLayoutId id="2147484569" r:id="rId81"/>
    <p:sldLayoutId id="2147484570" r:id="rId82"/>
    <p:sldLayoutId id="2147484571" r:id="rId83"/>
    <p:sldLayoutId id="2147484572" r:id="rId84"/>
    <p:sldLayoutId id="2147484573" r:id="rId85"/>
    <p:sldLayoutId id="2147484574" r:id="rId86"/>
    <p:sldLayoutId id="2147484575" r:id="rId87"/>
    <p:sldLayoutId id="2147484576" r:id="rId88"/>
    <p:sldLayoutId id="2147484577" r:id="rId89"/>
    <p:sldLayoutId id="2147484578" r:id="rId90"/>
    <p:sldLayoutId id="2147484579" r:id="rId91"/>
    <p:sldLayoutId id="2147484580" r:id="rId92"/>
    <p:sldLayoutId id="2147484581" r:id="rId93"/>
    <p:sldLayoutId id="2147484582" r:id="rId94"/>
    <p:sldLayoutId id="2147484583" r:id="rId95"/>
    <p:sldLayoutId id="2147484584" r:id="rId96"/>
    <p:sldLayoutId id="2147484585" r:id="rId97"/>
    <p:sldLayoutId id="2147484586" r:id="rId98"/>
    <p:sldLayoutId id="2147484587" r:id="rId99"/>
    <p:sldLayoutId id="2147484588" r:id="rId10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100" b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687388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920750" indent="-2333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200" kern="12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marL="1144588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200" kern="12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0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5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image" Target="../media/image52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0.jpeg"/><Relationship Id="rId26" Type="http://schemas.openxmlformats.org/officeDocument/2006/relationships/image" Target="../media/image98.png"/><Relationship Id="rId3" Type="http://schemas.openxmlformats.org/officeDocument/2006/relationships/image" Target="../media/image75.png"/><Relationship Id="rId21" Type="http://schemas.openxmlformats.org/officeDocument/2006/relationships/image" Target="../media/image93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emf"/><Relationship Id="rId25" Type="http://schemas.openxmlformats.org/officeDocument/2006/relationships/image" Target="../media/image97.png"/><Relationship Id="rId2" Type="http://schemas.openxmlformats.org/officeDocument/2006/relationships/image" Target="../media/image74.png"/><Relationship Id="rId16" Type="http://schemas.openxmlformats.org/officeDocument/2006/relationships/image" Target="../media/image88.svg"/><Relationship Id="rId20" Type="http://schemas.openxmlformats.org/officeDocument/2006/relationships/image" Target="../media/image92.png"/><Relationship Id="rId29" Type="http://schemas.openxmlformats.org/officeDocument/2006/relationships/image" Target="../media/image101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24" Type="http://schemas.openxmlformats.org/officeDocument/2006/relationships/image" Target="../media/image96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28" Type="http://schemas.openxmlformats.org/officeDocument/2006/relationships/image" Target="../media/image100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31" Type="http://schemas.openxmlformats.org/officeDocument/2006/relationships/image" Target="../media/image5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svg"/><Relationship Id="rId22" Type="http://schemas.openxmlformats.org/officeDocument/2006/relationships/image" Target="../media/image94.png"/><Relationship Id="rId27" Type="http://schemas.openxmlformats.org/officeDocument/2006/relationships/image" Target="../media/image99.png"/><Relationship Id="rId30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9.jpeg"/><Relationship Id="rId18" Type="http://schemas.openxmlformats.org/officeDocument/2006/relationships/image" Target="../media/image66.png"/><Relationship Id="rId3" Type="http://schemas.openxmlformats.org/officeDocument/2006/relationships/image" Target="../media/image102.png"/><Relationship Id="rId21" Type="http://schemas.openxmlformats.org/officeDocument/2006/relationships/image" Target="../media/image113.jpeg"/><Relationship Id="rId7" Type="http://schemas.openxmlformats.org/officeDocument/2006/relationships/image" Target="../media/image91.png"/><Relationship Id="rId12" Type="http://schemas.openxmlformats.org/officeDocument/2006/relationships/image" Target="../media/image108.png"/><Relationship Id="rId17" Type="http://schemas.openxmlformats.org/officeDocument/2006/relationships/image" Target="../media/image69.png"/><Relationship Id="rId2" Type="http://schemas.openxmlformats.org/officeDocument/2006/relationships/image" Target="../media/image52.png"/><Relationship Id="rId16" Type="http://schemas.openxmlformats.org/officeDocument/2006/relationships/image" Target="../media/image68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90.jpeg"/><Relationship Id="rId11" Type="http://schemas.openxmlformats.org/officeDocument/2006/relationships/image" Target="../media/image99.png"/><Relationship Id="rId5" Type="http://schemas.openxmlformats.org/officeDocument/2006/relationships/image" Target="../media/image104.tiff"/><Relationship Id="rId15" Type="http://schemas.openxmlformats.org/officeDocument/2006/relationships/image" Target="../media/image111.png"/><Relationship Id="rId10" Type="http://schemas.openxmlformats.org/officeDocument/2006/relationships/image" Target="../media/image107.png"/><Relationship Id="rId19" Type="http://schemas.openxmlformats.org/officeDocument/2006/relationships/image" Target="../media/image63.png"/><Relationship Id="rId4" Type="http://schemas.openxmlformats.org/officeDocument/2006/relationships/image" Target="../media/image103.tiff"/><Relationship Id="rId9" Type="http://schemas.openxmlformats.org/officeDocument/2006/relationships/image" Target="../media/image106.png"/><Relationship Id="rId14" Type="http://schemas.openxmlformats.org/officeDocument/2006/relationships/image" Target="../media/image110.png"/><Relationship Id="rId22" Type="http://schemas.openxmlformats.org/officeDocument/2006/relationships/image" Target="../media/image1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E99623-5A5D-434A-8824-C661177FE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 dirty="0"/>
              <a:t>IAM für mehr Sicherheit, Compliance und Entlastung im Klinikalltag 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83B647-FCBE-45B8-910D-9DF3742A8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Markus </a:t>
            </a:r>
            <a:r>
              <a:rPr lang="de-DE" dirty="0"/>
              <a:t>Förster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33683E-77CB-4AA5-8220-188C3E5D63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544" y="4870151"/>
            <a:ext cx="3878376" cy="6244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Head of Professional Services</a:t>
            </a:r>
            <a:br>
              <a:rPr lang="en-US" dirty="0"/>
            </a:br>
            <a:r>
              <a:rPr lang="en-US" dirty="0"/>
              <a:t>OGiTiX Software AG</a:t>
            </a:r>
            <a:br>
              <a:rPr lang="en-US" dirty="0"/>
            </a:br>
            <a:r>
              <a:rPr lang="de-DE" dirty="0"/>
              <a:t>ein Imprivata Unternehmen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092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A2397-D4CC-7E5D-4FC2-FB7A0C9A7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Zusammenfassung &amp; Fazit</a:t>
            </a:r>
            <a:endParaRPr lang="en-GB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7E3CC16-6DCD-9214-23C8-7E16C800D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7" t="19467" r="9767" b="20712"/>
          <a:stretch/>
        </p:blipFill>
        <p:spPr>
          <a:xfrm>
            <a:off x="10030968" y="311803"/>
            <a:ext cx="1881633" cy="82228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B87B115-6493-DF4F-0CDE-A3F77B1E5C8B}"/>
              </a:ext>
            </a:extLst>
          </p:cNvPr>
          <p:cNvGrpSpPr/>
          <p:nvPr/>
        </p:nvGrpSpPr>
        <p:grpSpPr>
          <a:xfrm>
            <a:off x="859536" y="1859273"/>
            <a:ext cx="10893407" cy="2199600"/>
            <a:chOff x="0" y="3624"/>
            <a:chExt cx="11299825" cy="2199600"/>
          </a:xfrm>
          <a:scene3d>
            <a:camera prst="orthographicFront"/>
            <a:lightRig rig="flat" dir="t"/>
          </a:scene3d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CAB6A2C-EC7F-7009-A3A8-433A218F34EE}"/>
                </a:ext>
              </a:extLst>
            </p:cNvPr>
            <p:cNvSpPr/>
            <p:nvPr/>
          </p:nvSpPr>
          <p:spPr>
            <a:xfrm>
              <a:off x="0" y="3624"/>
              <a:ext cx="11299825" cy="2199600"/>
            </a:xfrm>
            <a:prstGeom prst="roundRect">
              <a:avLst/>
            </a:prstGeom>
            <a:gradFill rotWithShape="1">
              <a:gsLst>
                <a:gs pos="0">
                  <a:srgbClr val="FFFFFF">
                    <a:hueOff val="0"/>
                    <a:satOff val="0"/>
                    <a:lumOff val="0"/>
                    <a:alphaOff val="0"/>
                    <a:tint val="50000"/>
                    <a:satMod val="300000"/>
                  </a:srgbClr>
                </a:gs>
                <a:gs pos="35000">
                  <a:srgbClr val="FFFFFF">
                    <a:hueOff val="0"/>
                    <a:satOff val="0"/>
                    <a:lumOff val="0"/>
                    <a:alphaOff val="0"/>
                    <a:tint val="37000"/>
                    <a:satMod val="300000"/>
                  </a:srgbClr>
                </a:gs>
                <a:gs pos="100000">
                  <a:srgbClr val="FFFFFF">
                    <a:hueOff val="0"/>
                    <a:satOff val="0"/>
                    <a:lumOff val="0"/>
                    <a:alphaOff val="0"/>
                    <a:tint val="15000"/>
                    <a:satMod val="350000"/>
                  </a:srgbClr>
                </a:gs>
              </a:gsLst>
              <a:lin ang="16200000" scaled="1"/>
            </a:gradFill>
            <a:ln w="19050">
              <a:solidFill>
                <a:srgbClr val="0C668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 prstMaterial="dkEdge">
              <a:bevelT w="8200" h="38100"/>
            </a:sp3d>
          </p:spPr>
        </p:sp>
        <p:sp>
          <p:nvSpPr>
            <p:cNvPr id="18" name="Rectangle: Rounded Corners 4">
              <a:extLst>
                <a:ext uri="{FF2B5EF4-FFF2-40B4-BE49-F238E27FC236}">
                  <a16:creationId xmlns:a16="http://schemas.microsoft.com/office/drawing/2014/main" id="{CDE6B142-BA43-919A-5793-9E861F10D131}"/>
                </a:ext>
              </a:extLst>
            </p:cNvPr>
            <p:cNvSpPr txBox="1"/>
            <p:nvPr/>
          </p:nvSpPr>
          <p:spPr>
            <a:xfrm>
              <a:off x="107376" y="106237"/>
              <a:ext cx="11085073" cy="1984848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l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Alleinstellungsmerkmale</a:t>
              </a:r>
              <a:b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b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- Low-Code-basierte IAM Software (Drag-n-Drop Designer)</a:t>
              </a:r>
              <a:b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- Einfache Anpassbarkeit an Kundenspezifische Anforderungen</a:t>
              </a:r>
              <a:b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- Modulare IAM-Lösungen von Lifecycle, über Self-Services bis Auditierung</a:t>
              </a:r>
              <a:b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- Standardschnittstellen zu </a:t>
              </a:r>
              <a:r>
                <a:rPr kumimoji="0" lang="de-D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Dedalus</a:t>
              </a: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ORBIS, Imprivata </a:t>
              </a:r>
              <a:r>
                <a:rPr kumimoji="0" lang="de-D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OneSign</a:t>
              </a: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und PAM</a:t>
              </a:r>
              <a:b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- Bewährtes On-</a:t>
              </a:r>
              <a:r>
                <a:rPr kumimoji="0" lang="de-D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Premise</a:t>
              </a: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IAM - bei über 25 Deutsche Kliniken im Einsatz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C0C507-3728-10DE-BA80-E25C4719C511}"/>
              </a:ext>
            </a:extLst>
          </p:cNvPr>
          <p:cNvGrpSpPr/>
          <p:nvPr/>
        </p:nvGrpSpPr>
        <p:grpSpPr>
          <a:xfrm>
            <a:off x="859536" y="4116474"/>
            <a:ext cx="10893407" cy="2199600"/>
            <a:chOff x="0" y="2260825"/>
            <a:chExt cx="11299825" cy="2199600"/>
          </a:xfrm>
          <a:scene3d>
            <a:camera prst="orthographicFront"/>
            <a:lightRig rig="flat" dir="t"/>
          </a:scene3d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69F3CC0-9721-DCE1-B770-D3138DAFEFD1}"/>
                </a:ext>
              </a:extLst>
            </p:cNvPr>
            <p:cNvSpPr/>
            <p:nvPr/>
          </p:nvSpPr>
          <p:spPr>
            <a:xfrm>
              <a:off x="0" y="2260825"/>
              <a:ext cx="11299825" cy="2199600"/>
            </a:xfrm>
            <a:prstGeom prst="roundRect">
              <a:avLst/>
            </a:prstGeom>
            <a:gradFill rotWithShape="1">
              <a:gsLst>
                <a:gs pos="0">
                  <a:srgbClr val="FFFFFF">
                    <a:hueOff val="0"/>
                    <a:satOff val="0"/>
                    <a:lumOff val="0"/>
                    <a:alphaOff val="0"/>
                    <a:tint val="50000"/>
                    <a:satMod val="300000"/>
                  </a:srgbClr>
                </a:gs>
                <a:gs pos="35000">
                  <a:srgbClr val="FFFFFF">
                    <a:hueOff val="0"/>
                    <a:satOff val="0"/>
                    <a:lumOff val="0"/>
                    <a:alphaOff val="0"/>
                    <a:tint val="37000"/>
                    <a:satMod val="300000"/>
                  </a:srgbClr>
                </a:gs>
                <a:gs pos="100000">
                  <a:srgbClr val="FFFFFF">
                    <a:hueOff val="0"/>
                    <a:satOff val="0"/>
                    <a:lumOff val="0"/>
                    <a:alphaOff val="0"/>
                    <a:tint val="15000"/>
                    <a:satMod val="350000"/>
                  </a:srgbClr>
                </a:gs>
              </a:gsLst>
              <a:lin ang="16200000" scaled="1"/>
            </a:gradFill>
            <a:ln w="19050">
              <a:solidFill>
                <a:srgbClr val="0C668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 prstMaterial="dkEdge">
              <a:bevelT w="8200" h="38100"/>
            </a:sp3d>
          </p:spPr>
        </p:sp>
        <p:sp>
          <p:nvSpPr>
            <p:cNvPr id="16" name="Rectangle: Rounded Corners 6">
              <a:extLst>
                <a:ext uri="{FF2B5EF4-FFF2-40B4-BE49-F238E27FC236}">
                  <a16:creationId xmlns:a16="http://schemas.microsoft.com/office/drawing/2014/main" id="{8F944D79-B29E-EA27-8604-795E7B26B977}"/>
                </a:ext>
              </a:extLst>
            </p:cNvPr>
            <p:cNvSpPr txBox="1"/>
            <p:nvPr/>
          </p:nvSpPr>
          <p:spPr>
            <a:xfrm>
              <a:off x="107376" y="2368201"/>
              <a:ext cx="11085073" cy="1984848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l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Mehrwerte für die Kliniken</a:t>
              </a:r>
              <a:b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b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- Lückenlose Lifecycle Prozesse mit elektronischen Genehmigungen</a:t>
              </a:r>
              <a:r>
                <a:rPr kumimoji="0" lang="de-DE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br>
                <a:rPr kumimoji="0" lang="de-DE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- Einhaltung der Compliance-Vorgaben nach DSGVO und B3S</a:t>
              </a:r>
              <a:b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- Entlastung der IT durch Automation und Zeitersparnis im Klinikalltag</a:t>
              </a:r>
              <a:b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- Erhöhung der Sicherheit durch Least-Privilege-Prinzip und Eliminierung von „Kontoleichen“</a:t>
              </a:r>
              <a:b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- Verwaltete Identitäten als Basis für Digitalisierungsvorhaben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81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477C9-684E-1047-FF47-331038931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59716"/>
            <a:ext cx="10961093" cy="1315417"/>
          </a:xfrm>
        </p:spPr>
        <p:txBody>
          <a:bodyPr/>
          <a:lstStyle/>
          <a:p>
            <a:r>
              <a:rPr lang="de-DE" sz="3200" b="1" dirty="0">
                <a:solidFill>
                  <a:schemeClr val="tx1"/>
                </a:solidFill>
              </a:rPr>
              <a:t>Ausblick und Angebot an die Wähler</a:t>
            </a:r>
            <a:endParaRPr lang="en-GB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939E9AF-7C00-CFCB-ECCB-4B2B7A66BF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7" t="19467" r="9767" b="20712"/>
          <a:stretch/>
        </p:blipFill>
        <p:spPr>
          <a:xfrm>
            <a:off x="10030968" y="311803"/>
            <a:ext cx="1881633" cy="822288"/>
          </a:xfrm>
          <a:prstGeom prst="rect">
            <a:avLst/>
          </a:prstGeom>
        </p:spPr>
      </p:pic>
      <p:graphicFrame>
        <p:nvGraphicFramePr>
          <p:cNvPr id="8" name="Inhaltsplatzhalter 2">
            <a:extLst>
              <a:ext uri="{FF2B5EF4-FFF2-40B4-BE49-F238E27FC236}">
                <a16:creationId xmlns:a16="http://schemas.microsoft.com/office/drawing/2014/main" id="{292945F0-6747-4E84-D072-ABA2F7FAB2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1226889"/>
              </p:ext>
            </p:extLst>
          </p:nvPr>
        </p:nvGraphicFramePr>
        <p:xfrm>
          <a:off x="479425" y="1844675"/>
          <a:ext cx="11299825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feld 2">
            <a:extLst>
              <a:ext uri="{FF2B5EF4-FFF2-40B4-BE49-F238E27FC236}">
                <a16:creationId xmlns:a16="http://schemas.microsoft.com/office/drawing/2014/main" id="{4EEE72E6-B643-A6C9-C5A4-4D209B9961E4}"/>
              </a:ext>
            </a:extLst>
          </p:cNvPr>
          <p:cNvSpPr txBox="1"/>
          <p:nvPr/>
        </p:nvSpPr>
        <p:spPr>
          <a:xfrm>
            <a:off x="7320136" y="270892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rgbClr val="0C6681"/>
                </a:solidFill>
                <a:latin typeface="Calibri"/>
                <a:cs typeface="Arial" charset="0"/>
              </a:rPr>
              <a:t>Auswahl eines Partners </a:t>
            </a:r>
            <a:br>
              <a:rPr lang="de-DE" b="1" dirty="0">
                <a:solidFill>
                  <a:srgbClr val="0C6681"/>
                </a:solidFill>
                <a:latin typeface="Calibri"/>
                <a:cs typeface="Arial" charset="0"/>
              </a:rPr>
            </a:br>
            <a:r>
              <a:rPr lang="de-DE" b="1" dirty="0">
                <a:solidFill>
                  <a:srgbClr val="0C6681"/>
                </a:solidFill>
                <a:latin typeface="Calibri"/>
                <a:cs typeface="Arial" charset="0"/>
              </a:rPr>
              <a:t>zur Umsetzung der Stufe 2</a:t>
            </a:r>
          </a:p>
        </p:txBody>
      </p:sp>
      <p:cxnSp>
        <p:nvCxnSpPr>
          <p:cNvPr id="10" name="Verbinder: gekrümmt 5">
            <a:extLst>
              <a:ext uri="{FF2B5EF4-FFF2-40B4-BE49-F238E27FC236}">
                <a16:creationId xmlns:a16="http://schemas.microsoft.com/office/drawing/2014/main" id="{F21B96FE-6499-1BCB-6E94-F639043ABD30}"/>
              </a:ext>
            </a:extLst>
          </p:cNvPr>
          <p:cNvCxnSpPr/>
          <p:nvPr/>
        </p:nvCxnSpPr>
        <p:spPr bwMode="auto">
          <a:xfrm rot="10800000" flipV="1">
            <a:off x="4871864" y="3355250"/>
            <a:ext cx="4428492" cy="1081861"/>
          </a:xfrm>
          <a:prstGeom prst="curvedConnector3">
            <a:avLst/>
          </a:prstGeom>
          <a:solidFill>
            <a:srgbClr val="BBE0E3"/>
          </a:solidFill>
          <a:ln w="28575" cap="flat" cmpd="sng" algn="ctr">
            <a:solidFill>
              <a:srgbClr val="0C668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1353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E678F1C-4C5E-438E-BE41-7AF1B65FE2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graphicEl>
                                              <a:dgm id="{9E678F1C-4C5E-438E-BE41-7AF1B65FE2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dgm id="{9E678F1C-4C5E-438E-BE41-7AF1B65FE2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dgm id="{9E678F1C-4C5E-438E-BE41-7AF1B65FE2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4AE41A7-3C7D-43BA-B3F8-71D7523CA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graphicEl>
                                              <a:dgm id="{34AE41A7-3C7D-43BA-B3F8-71D7523CA9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graphicEl>
                                              <a:dgm id="{34AE41A7-3C7D-43BA-B3F8-71D7523CA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graphicEl>
                                              <a:dgm id="{34AE41A7-3C7D-43BA-B3F8-71D7523CA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lvlOne"/>
        </p:bldSub>
      </p:bldGraphic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498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0D4F5F8-10B7-3854-33E7-8FAE4E5EB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A514CF-4924-E262-E3DD-145076A675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5175" y="1193448"/>
            <a:ext cx="7308605" cy="579106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0A831-1A87-F3EE-6D59-17AAA63C39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547" y="1975048"/>
            <a:ext cx="7308605" cy="4371001"/>
          </a:xfrm>
        </p:spPr>
        <p:txBody>
          <a:bodyPr/>
          <a:lstStyle/>
          <a:p>
            <a:r>
              <a:rPr lang="de-DE" sz="2800" dirty="0">
                <a:solidFill>
                  <a:schemeClr val="tx1"/>
                </a:solidFill>
              </a:rPr>
              <a:t>Herausforderung / Problemstellung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de-DE" sz="2800" dirty="0">
                <a:solidFill>
                  <a:schemeClr val="tx1"/>
                </a:solidFill>
              </a:rPr>
              <a:t>Aufgabenstellung / Zielbild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de-DE" sz="2800" dirty="0">
                <a:solidFill>
                  <a:schemeClr val="tx1"/>
                </a:solidFill>
              </a:rPr>
              <a:t>Lösungsszenarien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de-DE" sz="2800" i="0" dirty="0">
                <a:solidFill>
                  <a:schemeClr val="tx1"/>
                </a:solidFill>
              </a:rPr>
              <a:t>Lösung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de-DE" sz="2800" dirty="0">
                <a:solidFill>
                  <a:schemeClr val="tx1"/>
                </a:solidFill>
              </a:rPr>
              <a:t>Zusammenfassung und Fazit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de-DE" sz="2800" dirty="0">
                <a:solidFill>
                  <a:schemeClr val="tx1"/>
                </a:solidFill>
              </a:rPr>
              <a:t>Ausblick und Angebot an die Wähler</a:t>
            </a:r>
            <a:endParaRPr lang="en-GB" sz="2800" dirty="0"/>
          </a:p>
          <a:p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479282-544C-F06B-E7F5-24812040F017}"/>
              </a:ext>
            </a:extLst>
          </p:cNvPr>
          <p:cNvGrpSpPr/>
          <p:nvPr/>
        </p:nvGrpSpPr>
        <p:grpSpPr>
          <a:xfrm>
            <a:off x="9058161" y="2005037"/>
            <a:ext cx="2265265" cy="2265265"/>
            <a:chOff x="8341775" y="1421147"/>
            <a:chExt cx="2459212" cy="2459212"/>
          </a:xfrm>
        </p:grpSpPr>
        <p:pic>
          <p:nvPicPr>
            <p:cNvPr id="12" name="Grafik 8">
              <a:extLst>
                <a:ext uri="{FF2B5EF4-FFF2-40B4-BE49-F238E27FC236}">
                  <a16:creationId xmlns:a16="http://schemas.microsoft.com/office/drawing/2014/main" id="{0A1F77BE-E339-5F0B-3DD8-4A657EE0A2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44" t="649" r="3496" b="6376"/>
            <a:stretch/>
          </p:blipFill>
          <p:spPr>
            <a:xfrm>
              <a:off x="8416419" y="1509341"/>
              <a:ext cx="2309923" cy="2297385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AE64CAF-9DBC-BC6C-A621-1C9F12E0E391}"/>
                </a:ext>
              </a:extLst>
            </p:cNvPr>
            <p:cNvSpPr/>
            <p:nvPr/>
          </p:nvSpPr>
          <p:spPr>
            <a:xfrm>
              <a:off x="8341775" y="1421147"/>
              <a:ext cx="2459212" cy="2459212"/>
            </a:xfrm>
            <a:prstGeom prst="ellipse">
              <a:avLst/>
            </a:prstGeom>
            <a:noFill/>
            <a:ln w="19050" cap="rnd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Picture Placeholder 11">
              <a:extLst>
                <a:ext uri="{FF2B5EF4-FFF2-40B4-BE49-F238E27FC236}">
                  <a16:creationId xmlns:a16="http://schemas.microsoft.com/office/drawing/2014/main" id="{A060CC60-C6D2-867F-2B5F-62A3C04B4FA4}"/>
                </a:ext>
              </a:extLst>
            </p:cNvPr>
            <p:cNvSpPr txBox="1">
              <a:spLocks/>
            </p:cNvSpPr>
            <p:nvPr/>
          </p:nvSpPr>
          <p:spPr>
            <a:xfrm>
              <a:off x="8416419" y="1483001"/>
              <a:ext cx="2309923" cy="2313432"/>
            </a:xfrm>
            <a:prstGeom prst="ellips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3200" b="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3550" indent="-2317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7388" indent="-2238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920750" indent="-23336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144588" indent="-2238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dirty="0"/>
            </a:p>
          </p:txBody>
        </p:sp>
      </p:grp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0F5EA7C3-6145-0984-F936-70F8C6B5CA9F}"/>
              </a:ext>
            </a:extLst>
          </p:cNvPr>
          <p:cNvSpPr txBox="1">
            <a:spLocks/>
          </p:cNvSpPr>
          <p:nvPr/>
        </p:nvSpPr>
        <p:spPr>
          <a:xfrm>
            <a:off x="8567556" y="4667048"/>
            <a:ext cx="3246473" cy="16774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20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20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chemeClr val="tx1"/>
                </a:solidFill>
                <a:latin typeface="+mj-lt"/>
              </a:rPr>
              <a:t>Markus </a:t>
            </a:r>
            <a:r>
              <a:rPr lang="de-DE" sz="2000" dirty="0">
                <a:solidFill>
                  <a:schemeClr val="tx1"/>
                </a:solidFill>
                <a:latin typeface="+mj-lt"/>
              </a:rPr>
              <a:t>Förster</a:t>
            </a:r>
          </a:p>
          <a:p>
            <a:pPr algn="ctr"/>
            <a:r>
              <a:rPr lang="de-DE" sz="1200" i="1" dirty="0">
                <a:solidFill>
                  <a:schemeClr val="tx1"/>
                </a:solidFill>
                <a:latin typeface="+mn-lt"/>
              </a:rPr>
              <a:t>OGiTiX Software AG </a:t>
            </a:r>
            <a:br>
              <a:rPr lang="de-DE" sz="1200" i="1" dirty="0">
                <a:solidFill>
                  <a:schemeClr val="tx1"/>
                </a:solidFill>
                <a:latin typeface="+mn-lt"/>
              </a:rPr>
            </a:br>
            <a:r>
              <a:rPr lang="de-DE" sz="1200" i="1" dirty="0">
                <a:solidFill>
                  <a:schemeClr val="tx1"/>
                </a:solidFill>
                <a:latin typeface="+mn-lt"/>
              </a:rPr>
              <a:t>ein Imprivata Unternehmen</a:t>
            </a:r>
            <a:endParaRPr lang="de-DE" sz="1200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de-DE" sz="1200" dirty="0">
                <a:solidFill>
                  <a:schemeClr val="tx1"/>
                </a:solidFill>
                <a:latin typeface="+mn-lt"/>
              </a:rPr>
              <a:t>Telefon: +49 2173 99 385-102</a:t>
            </a:r>
          </a:p>
          <a:p>
            <a:pPr algn="ctr"/>
            <a:r>
              <a:rPr lang="de-DE" sz="1200" dirty="0" err="1">
                <a:solidFill>
                  <a:schemeClr val="tx1"/>
                </a:solidFill>
                <a:latin typeface="+mn-lt"/>
              </a:rPr>
              <a:t>eMail</a:t>
            </a:r>
            <a:r>
              <a:rPr lang="de-DE" sz="1200" dirty="0">
                <a:solidFill>
                  <a:schemeClr val="tx1"/>
                </a:solidFill>
                <a:latin typeface="+mn-lt"/>
              </a:rPr>
              <a:t>: markus.foerster@imprivata.com</a:t>
            </a:r>
          </a:p>
          <a:p>
            <a:pPr algn="ctr"/>
            <a:endParaRPr lang="en-GB" dirty="0"/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4060180F-E569-A0A3-26AA-7E23B258A6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67" t="19467" r="9767" b="20712"/>
          <a:stretch/>
        </p:blipFill>
        <p:spPr>
          <a:xfrm>
            <a:off x="8797950" y="614712"/>
            <a:ext cx="2785683" cy="121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30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DD6F6-61DF-B040-80A6-AB945E17E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Herausforderungen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7F4CF-D5F4-AED4-61E7-0CDD427A9C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A0E43-AD76-0484-9B65-D2BC4D08EF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547" y="1975048"/>
            <a:ext cx="7387853" cy="4371001"/>
          </a:xfrm>
        </p:spPr>
        <p:txBody>
          <a:bodyPr/>
          <a:lstStyle/>
          <a:p>
            <a:r>
              <a:rPr lang="de-DE" sz="2400" dirty="0"/>
              <a:t>Steigender Kostendruck (Energie und Co.)</a:t>
            </a:r>
          </a:p>
          <a:p>
            <a:r>
              <a:rPr lang="de-DE" sz="2400" dirty="0"/>
              <a:t>Steigender Digitalisierungsgrad (u.a. KHZG)</a:t>
            </a:r>
          </a:p>
          <a:p>
            <a:r>
              <a:rPr lang="de-DE" sz="2400" dirty="0"/>
              <a:t>Aufkommendes Projektportfolio (u.a. KHZG)</a:t>
            </a:r>
          </a:p>
          <a:p>
            <a:r>
              <a:rPr lang="de-DE" sz="2400" dirty="0"/>
              <a:t>Steigende Sicherheitsanforderungen (B3S/Cyberangriffe)</a:t>
            </a:r>
          </a:p>
          <a:p>
            <a:r>
              <a:rPr lang="de-DE" sz="2400" dirty="0"/>
              <a:t>Hohe Arbeitslast in der IT / Fachkräftemangel</a:t>
            </a:r>
          </a:p>
          <a:p>
            <a:endParaRPr lang="en-GB" sz="11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6D9D12-B874-A59F-A989-E342B28CB959}"/>
              </a:ext>
            </a:extLst>
          </p:cNvPr>
          <p:cNvGrpSpPr/>
          <p:nvPr/>
        </p:nvGrpSpPr>
        <p:grpSpPr>
          <a:xfrm>
            <a:off x="8312644" y="1581348"/>
            <a:ext cx="3113809" cy="4531892"/>
            <a:chOff x="8825009" y="1975048"/>
            <a:chExt cx="2658100" cy="3868645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3858E344-57AC-7EEC-2E9E-7A7CB35542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6888" y="3112588"/>
              <a:ext cx="2646221" cy="1323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75BEA8-9629-1FCB-3F22-23F3FF91F1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6925" y="1975048"/>
              <a:ext cx="2398024" cy="1199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8F033F79-A809-F974-5E39-EEBB90DA44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5009" y="4514643"/>
              <a:ext cx="2658100" cy="1329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3EFD1080-E5EF-1908-F49D-C4B1A9EE26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67" t="19467" r="9767" b="20712"/>
          <a:stretch/>
        </p:blipFill>
        <p:spPr>
          <a:xfrm>
            <a:off x="9837464" y="311802"/>
            <a:ext cx="2075137" cy="90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97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B8226-42FE-C304-13F5-E622B9A35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Problemstellung: User &amp; Rechte-Management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B6CA7-F1CA-42FB-4F83-3E2DA598EA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0D519B-80D9-476C-F75B-34DFCF9C73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547" y="1975048"/>
            <a:ext cx="5825753" cy="4371001"/>
          </a:xfrm>
        </p:spPr>
        <p:txBody>
          <a:bodyPr/>
          <a:lstStyle/>
          <a:p>
            <a:r>
              <a:rPr lang="de-DE" sz="2000" dirty="0"/>
              <a:t>Hohe Fluktuation, interne Wechsel und viel „externe“ Mitarbeitende</a:t>
            </a:r>
          </a:p>
          <a:p>
            <a:r>
              <a:rPr lang="de-DE" sz="2000" dirty="0"/>
              <a:t>Prozesse von Eintritt bis Austritt belasten die Organisation/IT</a:t>
            </a:r>
          </a:p>
          <a:p>
            <a:r>
              <a:rPr lang="de-DE" sz="2000" dirty="0"/>
              <a:t>Große Vielfalt an Datenhaushalten, Anwendungen und Sub-Systemen</a:t>
            </a:r>
          </a:p>
          <a:p>
            <a:r>
              <a:rPr lang="de-DE" sz="2000" dirty="0"/>
              <a:t>Hoher manueller Aufwand im Identitäts- &amp; Rechtemanagement</a:t>
            </a:r>
          </a:p>
          <a:p>
            <a:r>
              <a:rPr lang="de-DE" sz="2000" dirty="0"/>
              <a:t>Schlechte Nachvollziehbarkeit und viele Medienbrüche</a:t>
            </a:r>
          </a:p>
          <a:p>
            <a:endParaRPr lang="en-GB" sz="1100" dirty="0"/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4CC0139A-116F-B34D-5FA2-9FD4D62FA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902" y="2399885"/>
            <a:ext cx="4255551" cy="2685562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83215CA9-A61E-171E-F8E9-D2EF3B753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67" t="19467" r="9767" b="20712"/>
          <a:stretch/>
        </p:blipFill>
        <p:spPr>
          <a:xfrm>
            <a:off x="9837464" y="311802"/>
            <a:ext cx="2075137" cy="90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62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B2A8D-00E4-294D-CF8D-638397FEA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Problemstellung: User &amp; Rechte-Management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3042D-DDCF-519D-EC39-F9A2C0E3D9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10D3D-D99E-0F70-DFAA-2C714FC16F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547" y="1975048"/>
            <a:ext cx="5165353" cy="4371001"/>
          </a:xfrm>
        </p:spPr>
        <p:txBody>
          <a:bodyPr/>
          <a:lstStyle/>
          <a:p>
            <a:r>
              <a:rPr lang="de-DE" sz="2000" dirty="0"/>
              <a:t>Übermäßige Zugriffsrechte und „Kontoleichen“ sind Angriffsvektoren</a:t>
            </a:r>
          </a:p>
          <a:p>
            <a:r>
              <a:rPr lang="de-DE" sz="2000" dirty="0"/>
              <a:t>B3S/DSGVO Anforderungen werden nur bedingt eingehalten</a:t>
            </a:r>
          </a:p>
          <a:p>
            <a:r>
              <a:rPr lang="de-DE" sz="2000" dirty="0"/>
              <a:t>Antrag &amp; Genehmigungen und 4-Augen-Prinzipien meist „manuell“</a:t>
            </a:r>
          </a:p>
          <a:p>
            <a:endParaRPr lang="de-DE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/>
              <a:t>Digitale Identitäten sind Eckpfeiler für Digitalisierungsvorhaben</a:t>
            </a:r>
          </a:p>
          <a:p>
            <a:endParaRPr lang="en-GB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49ABB2B-7098-1DED-2126-421A6F855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67" t="19467" r="9767" b="20712"/>
          <a:stretch/>
        </p:blipFill>
        <p:spPr>
          <a:xfrm>
            <a:off x="9837464" y="311802"/>
            <a:ext cx="2075137" cy="906851"/>
          </a:xfrm>
          <a:prstGeom prst="rect">
            <a:avLst/>
          </a:prstGeom>
        </p:spPr>
      </p:pic>
      <p:pic>
        <p:nvPicPr>
          <p:cNvPr id="5" name="Grafik 3">
            <a:extLst>
              <a:ext uri="{FF2B5EF4-FFF2-40B4-BE49-F238E27FC236}">
                <a16:creationId xmlns:a16="http://schemas.microsoft.com/office/drawing/2014/main" id="{4549D440-A0C6-F558-C67D-54841EECE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902" y="2399885"/>
            <a:ext cx="4255551" cy="26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28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82">
            <a:extLst>
              <a:ext uri="{FF2B5EF4-FFF2-40B4-BE49-F238E27FC236}">
                <a16:creationId xmlns:a16="http://schemas.microsoft.com/office/drawing/2014/main" id="{DDCD1D48-1400-A9D5-90C0-7BADE9068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3178669"/>
            <a:ext cx="8064500" cy="719138"/>
          </a:xfrm>
          <a:prstGeom prst="roundRect">
            <a:avLst/>
          </a:prstGeom>
          <a:solidFill>
            <a:schemeClr val="bg2">
              <a:lumMod val="60000"/>
              <a:lumOff val="40000"/>
              <a:alpha val="49803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1pPr>
            <a:lvl2pPr marL="742950" indent="-285750"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2pPr>
            <a:lvl3pPr marL="1143000" indent="-228600"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3pPr>
            <a:lvl4pPr marL="1600200" indent="-228600"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4pPr>
            <a:lvl5pPr marL="2057400" indent="-228600"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9pPr>
          </a:lstStyle>
          <a:p>
            <a:pPr algn="ctr"/>
            <a:endParaRPr lang="de-DE" altLang="de-DE" sz="2400">
              <a:latin typeface="Times" panose="02020603060405020304" pitchFamily="18" charset="0"/>
            </a:endParaRPr>
          </a:p>
        </p:txBody>
      </p:sp>
      <p:grpSp>
        <p:nvGrpSpPr>
          <p:cNvPr id="8" name="Gruppierung 34">
            <a:extLst>
              <a:ext uri="{FF2B5EF4-FFF2-40B4-BE49-F238E27FC236}">
                <a16:creationId xmlns:a16="http://schemas.microsoft.com/office/drawing/2014/main" id="{30CF4264-E73B-12D4-E2A2-F32F276274E0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3394570"/>
            <a:ext cx="5472112" cy="441325"/>
            <a:chOff x="900204" y="3105026"/>
            <a:chExt cx="5471996" cy="441905"/>
          </a:xfrm>
        </p:grpSpPr>
        <p:cxnSp>
          <p:nvCxnSpPr>
            <p:cNvPr id="9" name="Gewinkelte Verbindung 147">
              <a:extLst>
                <a:ext uri="{FF2B5EF4-FFF2-40B4-BE49-F238E27FC236}">
                  <a16:creationId xmlns:a16="http://schemas.microsoft.com/office/drawing/2014/main" id="{B92830EA-1DF5-4869-9171-F977978CA22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3618202" y="387028"/>
              <a:ext cx="36000" cy="5471996"/>
            </a:xfrm>
            <a:prstGeom prst="bentConnector3">
              <a:avLst>
                <a:gd name="adj1" fmla="val 1054088"/>
              </a:avLst>
            </a:prstGeom>
            <a:noFill/>
            <a:ln w="9525">
              <a:solidFill>
                <a:schemeClr val="tx1"/>
              </a:solidFill>
              <a:prstDash val="sysDash"/>
              <a:round/>
              <a:headEnd/>
              <a:tailEnd/>
            </a:ln>
          </p:spPr>
        </p:cxnSp>
        <p:sp>
          <p:nvSpPr>
            <p:cNvPr id="10" name="Gleichschenkliges Dreieck 47">
              <a:extLst>
                <a:ext uri="{FF2B5EF4-FFF2-40B4-BE49-F238E27FC236}">
                  <a16:creationId xmlns:a16="http://schemas.microsoft.com/office/drawing/2014/main" id="{E52222BE-37AF-2B39-6E42-DF1FE420E486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1110151" y="3430274"/>
              <a:ext cx="125299" cy="108016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9" tIns="45715" rIns="91429" bIns="45715" anchor="ctr"/>
            <a:lstStyle>
              <a:lvl1pPr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1pPr>
              <a:lvl2pPr marL="742950" indent="-28575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2pPr>
              <a:lvl3pPr marL="11430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3pPr>
              <a:lvl4pPr marL="16002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4pPr>
              <a:lvl5pPr marL="20574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9pPr>
            </a:lstStyle>
            <a:p>
              <a:pPr algn="ctr"/>
              <a:endParaRPr lang="de-DE" altLang="de-DE" sz="2400">
                <a:latin typeface="Times" panose="02020603060405020304" pitchFamily="18" charset="0"/>
              </a:endParaRPr>
            </a:p>
          </p:txBody>
        </p:sp>
      </p:grpSp>
      <p:grpSp>
        <p:nvGrpSpPr>
          <p:cNvPr id="11" name="Gruppierung 32">
            <a:extLst>
              <a:ext uri="{FF2B5EF4-FFF2-40B4-BE49-F238E27FC236}">
                <a16:creationId xmlns:a16="http://schemas.microsoft.com/office/drawing/2014/main" id="{2C012BC5-5F8F-7B5A-0CFB-5C60BB785284}"/>
              </a:ext>
            </a:extLst>
          </p:cNvPr>
          <p:cNvGrpSpPr>
            <a:grpSpLocks/>
          </p:cNvGrpSpPr>
          <p:nvPr/>
        </p:nvGrpSpPr>
        <p:grpSpPr bwMode="auto">
          <a:xfrm>
            <a:off x="3327401" y="3442194"/>
            <a:ext cx="1763713" cy="312738"/>
            <a:chOff x="1802731" y="3153074"/>
            <a:chExt cx="1764000" cy="311992"/>
          </a:xfrm>
        </p:grpSpPr>
        <p:cxnSp>
          <p:nvCxnSpPr>
            <p:cNvPr id="12" name="Gewinkelte Verbindung 249">
              <a:extLst>
                <a:ext uri="{FF2B5EF4-FFF2-40B4-BE49-F238E27FC236}">
                  <a16:creationId xmlns:a16="http://schemas.microsoft.com/office/drawing/2014/main" id="{7F1F291C-CF28-CAFD-015A-240CBE9DB0C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2672751" y="2283054"/>
              <a:ext cx="23960" cy="1764000"/>
            </a:xfrm>
            <a:prstGeom prst="bentConnector3">
              <a:avLst>
                <a:gd name="adj1" fmla="val 1054088"/>
              </a:avLst>
            </a:prstGeom>
            <a:noFill/>
            <a:ln w="9525">
              <a:solidFill>
                <a:schemeClr val="tx1"/>
              </a:solidFill>
              <a:prstDash val="sysDash"/>
              <a:round/>
              <a:headEnd/>
              <a:tailEnd/>
            </a:ln>
          </p:spPr>
        </p:cxnSp>
        <p:sp>
          <p:nvSpPr>
            <p:cNvPr id="13" name="Gleichschenkliges Dreieck 151">
              <a:extLst>
                <a:ext uri="{FF2B5EF4-FFF2-40B4-BE49-F238E27FC236}">
                  <a16:creationId xmlns:a16="http://schemas.microsoft.com/office/drawing/2014/main" id="{16561983-6086-F813-F217-AD938B62E90C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1971071" y="3348408"/>
              <a:ext cx="125299" cy="10801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9" tIns="45715" rIns="91429" bIns="45715" anchor="ctr"/>
            <a:lstStyle>
              <a:lvl1pPr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1pPr>
              <a:lvl2pPr marL="742950" indent="-28575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2pPr>
              <a:lvl3pPr marL="11430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3pPr>
              <a:lvl4pPr marL="16002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4pPr>
              <a:lvl5pPr marL="20574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9pPr>
            </a:lstStyle>
            <a:p>
              <a:pPr algn="ctr"/>
              <a:endParaRPr lang="de-DE" altLang="de-DE" sz="2400">
                <a:latin typeface="Times" panose="02020603060405020304" pitchFamily="18" charset="0"/>
              </a:endParaRPr>
            </a:p>
          </p:txBody>
        </p:sp>
      </p:grpSp>
      <p:grpSp>
        <p:nvGrpSpPr>
          <p:cNvPr id="14" name="Gruppierung 117">
            <a:extLst>
              <a:ext uri="{FF2B5EF4-FFF2-40B4-BE49-F238E27FC236}">
                <a16:creationId xmlns:a16="http://schemas.microsoft.com/office/drawing/2014/main" id="{EC56544A-F348-07C4-9C69-64B27C2D15C4}"/>
              </a:ext>
            </a:extLst>
          </p:cNvPr>
          <p:cNvGrpSpPr>
            <a:grpSpLocks/>
          </p:cNvGrpSpPr>
          <p:nvPr/>
        </p:nvGrpSpPr>
        <p:grpSpPr bwMode="auto">
          <a:xfrm>
            <a:off x="2355850" y="3000869"/>
            <a:ext cx="71438" cy="361950"/>
            <a:chOff x="832024" y="2711078"/>
            <a:chExt cx="72008" cy="362060"/>
          </a:xfrm>
        </p:grpSpPr>
        <p:cxnSp>
          <p:nvCxnSpPr>
            <p:cNvPr id="15" name="Gerade Verbindung 120">
              <a:extLst>
                <a:ext uri="{FF2B5EF4-FFF2-40B4-BE49-F238E27FC236}">
                  <a16:creationId xmlns:a16="http://schemas.microsoft.com/office/drawing/2014/main" id="{EA052CA1-7AC6-4EB0-8A54-4CA9298A198D}"/>
                </a:ext>
              </a:extLst>
            </p:cNvPr>
            <p:cNvCxnSpPr/>
            <p:nvPr/>
          </p:nvCxnSpPr>
          <p:spPr>
            <a:xfrm flipV="1">
              <a:off x="868828" y="2711078"/>
              <a:ext cx="0" cy="362060"/>
            </a:xfrm>
            <a:prstGeom prst="line">
              <a:avLst/>
            </a:prstGeom>
            <a:ln w="9525" cmpd="sng">
              <a:solidFill>
                <a:srgbClr val="D94F1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Gleichschenkliges Dreieck 121">
              <a:extLst>
                <a:ext uri="{FF2B5EF4-FFF2-40B4-BE49-F238E27FC236}">
                  <a16:creationId xmlns:a16="http://schemas.microsoft.com/office/drawing/2014/main" id="{F6F38533-7A13-54FC-AA2A-C16C4567D35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32024" y="2712865"/>
              <a:ext cx="72008" cy="72008"/>
            </a:xfrm>
            <a:prstGeom prst="triangle">
              <a:avLst>
                <a:gd name="adj" fmla="val 50000"/>
              </a:avLst>
            </a:prstGeom>
            <a:solidFill>
              <a:srgbClr val="D94F17"/>
            </a:solidFill>
            <a:ln w="9525">
              <a:solidFill>
                <a:srgbClr val="D94F17"/>
              </a:solidFill>
              <a:round/>
              <a:headEnd/>
              <a:tailEnd/>
            </a:ln>
          </p:spPr>
          <p:txBody>
            <a:bodyPr lIns="91429" tIns="45715" rIns="91429" bIns="45715" anchor="ctr"/>
            <a:lstStyle>
              <a:lvl1pPr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1pPr>
              <a:lvl2pPr marL="742950" indent="-28575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2pPr>
              <a:lvl3pPr marL="11430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3pPr>
              <a:lvl4pPr marL="16002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4pPr>
              <a:lvl5pPr marL="20574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9pPr>
            </a:lstStyle>
            <a:p>
              <a:pPr algn="ctr"/>
              <a:endParaRPr lang="de-DE" altLang="de-DE" sz="2400">
                <a:latin typeface="Times" panose="02020603060405020304" pitchFamily="18" charset="0"/>
              </a:endParaRPr>
            </a:p>
          </p:txBody>
        </p:sp>
      </p:grpSp>
      <p:grpSp>
        <p:nvGrpSpPr>
          <p:cNvPr id="17" name="Gruppierung 144">
            <a:extLst>
              <a:ext uri="{FF2B5EF4-FFF2-40B4-BE49-F238E27FC236}">
                <a16:creationId xmlns:a16="http://schemas.microsoft.com/office/drawing/2014/main" id="{1A25E355-89E1-EC3E-35BE-D128EF750740}"/>
              </a:ext>
            </a:extLst>
          </p:cNvPr>
          <p:cNvGrpSpPr>
            <a:grpSpLocks/>
          </p:cNvGrpSpPr>
          <p:nvPr/>
        </p:nvGrpSpPr>
        <p:grpSpPr bwMode="auto">
          <a:xfrm>
            <a:off x="4210050" y="3000869"/>
            <a:ext cx="71438" cy="361950"/>
            <a:chOff x="832024" y="2711078"/>
            <a:chExt cx="72008" cy="362060"/>
          </a:xfrm>
        </p:grpSpPr>
        <p:cxnSp>
          <p:nvCxnSpPr>
            <p:cNvPr id="18" name="Gerade Verbindung 145">
              <a:extLst>
                <a:ext uri="{FF2B5EF4-FFF2-40B4-BE49-F238E27FC236}">
                  <a16:creationId xmlns:a16="http://schemas.microsoft.com/office/drawing/2014/main" id="{8C045D89-E0E0-9D46-CA19-CA7C3D07E8A8}"/>
                </a:ext>
              </a:extLst>
            </p:cNvPr>
            <p:cNvCxnSpPr/>
            <p:nvPr/>
          </p:nvCxnSpPr>
          <p:spPr>
            <a:xfrm flipV="1">
              <a:off x="868828" y="2711078"/>
              <a:ext cx="0" cy="362060"/>
            </a:xfrm>
            <a:prstGeom prst="line">
              <a:avLst/>
            </a:prstGeom>
            <a:ln w="9525" cmpd="sng">
              <a:solidFill>
                <a:srgbClr val="D94F1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Gleichschenkliges Dreieck 146">
              <a:extLst>
                <a:ext uri="{FF2B5EF4-FFF2-40B4-BE49-F238E27FC236}">
                  <a16:creationId xmlns:a16="http://schemas.microsoft.com/office/drawing/2014/main" id="{830FF9DC-10DB-DECB-DAB6-8A6D6EE3F4B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32024" y="2712865"/>
              <a:ext cx="72008" cy="72008"/>
            </a:xfrm>
            <a:prstGeom prst="triangle">
              <a:avLst>
                <a:gd name="adj" fmla="val 50000"/>
              </a:avLst>
            </a:prstGeom>
            <a:solidFill>
              <a:srgbClr val="D94F17"/>
            </a:solidFill>
            <a:ln w="9525">
              <a:solidFill>
                <a:srgbClr val="D94F17"/>
              </a:solidFill>
              <a:round/>
              <a:headEnd/>
              <a:tailEnd/>
            </a:ln>
          </p:spPr>
          <p:txBody>
            <a:bodyPr lIns="91429" tIns="45715" rIns="91429" bIns="45715" anchor="ctr"/>
            <a:lstStyle>
              <a:lvl1pPr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1pPr>
              <a:lvl2pPr marL="742950" indent="-28575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2pPr>
              <a:lvl3pPr marL="11430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3pPr>
              <a:lvl4pPr marL="16002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4pPr>
              <a:lvl5pPr marL="20574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9pPr>
            </a:lstStyle>
            <a:p>
              <a:pPr algn="ctr"/>
              <a:endParaRPr lang="de-DE" altLang="de-DE" sz="2400">
                <a:latin typeface="Times" panose="02020603060405020304" pitchFamily="18" charset="0"/>
              </a:endParaRPr>
            </a:p>
          </p:txBody>
        </p:sp>
      </p:grpSp>
      <p:grpSp>
        <p:nvGrpSpPr>
          <p:cNvPr id="20" name="Gruppierung 150">
            <a:extLst>
              <a:ext uri="{FF2B5EF4-FFF2-40B4-BE49-F238E27FC236}">
                <a16:creationId xmlns:a16="http://schemas.microsoft.com/office/drawing/2014/main" id="{BE531198-4ECD-FE28-7D77-0C59DB20CD69}"/>
              </a:ext>
            </a:extLst>
          </p:cNvPr>
          <p:cNvGrpSpPr>
            <a:grpSpLocks/>
          </p:cNvGrpSpPr>
          <p:nvPr/>
        </p:nvGrpSpPr>
        <p:grpSpPr bwMode="auto">
          <a:xfrm>
            <a:off x="5137150" y="3000869"/>
            <a:ext cx="71438" cy="361950"/>
            <a:chOff x="832024" y="2711078"/>
            <a:chExt cx="72008" cy="362060"/>
          </a:xfrm>
        </p:grpSpPr>
        <p:cxnSp>
          <p:nvCxnSpPr>
            <p:cNvPr id="21" name="Gerade Verbindung 152">
              <a:extLst>
                <a:ext uri="{FF2B5EF4-FFF2-40B4-BE49-F238E27FC236}">
                  <a16:creationId xmlns:a16="http://schemas.microsoft.com/office/drawing/2014/main" id="{D7856711-8990-8990-F60F-5A4BFF8EC2CE}"/>
                </a:ext>
              </a:extLst>
            </p:cNvPr>
            <p:cNvCxnSpPr/>
            <p:nvPr/>
          </p:nvCxnSpPr>
          <p:spPr>
            <a:xfrm flipV="1">
              <a:off x="868828" y="2711078"/>
              <a:ext cx="0" cy="362060"/>
            </a:xfrm>
            <a:prstGeom prst="line">
              <a:avLst/>
            </a:prstGeom>
            <a:ln w="9525" cmpd="sng">
              <a:solidFill>
                <a:srgbClr val="D94F1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Gleichschenkliges Dreieck 153">
              <a:extLst>
                <a:ext uri="{FF2B5EF4-FFF2-40B4-BE49-F238E27FC236}">
                  <a16:creationId xmlns:a16="http://schemas.microsoft.com/office/drawing/2014/main" id="{9B5CF07D-D114-D16E-7B44-98B85D906DA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32024" y="2712865"/>
              <a:ext cx="72008" cy="72008"/>
            </a:xfrm>
            <a:prstGeom prst="triangle">
              <a:avLst>
                <a:gd name="adj" fmla="val 50000"/>
              </a:avLst>
            </a:prstGeom>
            <a:solidFill>
              <a:srgbClr val="D94F17"/>
            </a:solidFill>
            <a:ln w="9525">
              <a:solidFill>
                <a:srgbClr val="D94F17"/>
              </a:solidFill>
              <a:round/>
              <a:headEnd/>
              <a:tailEnd/>
            </a:ln>
          </p:spPr>
          <p:txBody>
            <a:bodyPr lIns="91429" tIns="45715" rIns="91429" bIns="45715" anchor="ctr"/>
            <a:lstStyle>
              <a:lvl1pPr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1pPr>
              <a:lvl2pPr marL="742950" indent="-28575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2pPr>
              <a:lvl3pPr marL="11430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3pPr>
              <a:lvl4pPr marL="16002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4pPr>
              <a:lvl5pPr marL="20574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9pPr>
            </a:lstStyle>
            <a:p>
              <a:pPr algn="ctr"/>
              <a:endParaRPr lang="de-DE" altLang="de-DE" sz="2400">
                <a:latin typeface="Times" panose="02020603060405020304" pitchFamily="18" charset="0"/>
              </a:endParaRPr>
            </a:p>
          </p:txBody>
        </p:sp>
      </p:grpSp>
      <p:cxnSp>
        <p:nvCxnSpPr>
          <p:cNvPr id="23" name="Gerade Verbindung 160">
            <a:extLst>
              <a:ext uri="{FF2B5EF4-FFF2-40B4-BE49-F238E27FC236}">
                <a16:creationId xmlns:a16="http://schemas.microsoft.com/office/drawing/2014/main" id="{8B087AA8-7CFF-A951-2C2E-CF07F14B40D3}"/>
              </a:ext>
            </a:extLst>
          </p:cNvPr>
          <p:cNvCxnSpPr/>
          <p:nvPr/>
        </p:nvCxnSpPr>
        <p:spPr>
          <a:xfrm flipV="1">
            <a:off x="6100763" y="3000869"/>
            <a:ext cx="0" cy="546100"/>
          </a:xfrm>
          <a:prstGeom prst="line">
            <a:avLst/>
          </a:prstGeom>
          <a:ln w="9525" cmpd="sng">
            <a:solidFill>
              <a:srgbClr val="D94F1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Gleichschenkliges Dreieck 161">
            <a:extLst>
              <a:ext uri="{FF2B5EF4-FFF2-40B4-BE49-F238E27FC236}">
                <a16:creationId xmlns:a16="http://schemas.microsoft.com/office/drawing/2014/main" id="{6C309584-3091-B875-63A4-4AEC06D5016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064250" y="3002458"/>
            <a:ext cx="71438" cy="71437"/>
          </a:xfrm>
          <a:prstGeom prst="triangle">
            <a:avLst>
              <a:gd name="adj" fmla="val 50000"/>
            </a:avLst>
          </a:prstGeom>
          <a:solidFill>
            <a:srgbClr val="D94F17"/>
          </a:solidFill>
          <a:ln w="9525">
            <a:solidFill>
              <a:srgbClr val="D94F17"/>
            </a:solidFill>
            <a:round/>
            <a:headEnd/>
            <a:tailEnd/>
          </a:ln>
        </p:spPr>
        <p:txBody>
          <a:bodyPr lIns="91429" tIns="45715" rIns="91429" bIns="45715" anchor="ctr"/>
          <a:lstStyle>
            <a:lvl1pPr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1pPr>
            <a:lvl2pPr marL="742950" indent="-285750"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2pPr>
            <a:lvl3pPr marL="1143000" indent="-228600"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3pPr>
            <a:lvl4pPr marL="1600200" indent="-228600"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4pPr>
            <a:lvl5pPr marL="2057400" indent="-228600"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9pPr>
          </a:lstStyle>
          <a:p>
            <a:pPr algn="ctr"/>
            <a:endParaRPr lang="de-DE" altLang="de-DE" sz="2400">
              <a:latin typeface="Times" panose="02020603060405020304" pitchFamily="18" charset="0"/>
            </a:endParaRPr>
          </a:p>
        </p:txBody>
      </p:sp>
      <p:cxnSp>
        <p:nvCxnSpPr>
          <p:cNvPr id="25" name="Gerade Verbindung 166">
            <a:extLst>
              <a:ext uri="{FF2B5EF4-FFF2-40B4-BE49-F238E27FC236}">
                <a16:creationId xmlns:a16="http://schemas.microsoft.com/office/drawing/2014/main" id="{F970CB0B-A73A-5CF6-1FB3-FA12683FF843}"/>
              </a:ext>
            </a:extLst>
          </p:cNvPr>
          <p:cNvCxnSpPr/>
          <p:nvPr/>
        </p:nvCxnSpPr>
        <p:spPr>
          <a:xfrm flipV="1">
            <a:off x="7027863" y="3000869"/>
            <a:ext cx="0" cy="552450"/>
          </a:xfrm>
          <a:prstGeom prst="line">
            <a:avLst/>
          </a:prstGeom>
          <a:ln w="9525" cmpd="sng">
            <a:solidFill>
              <a:srgbClr val="D94F1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Gleichschenkliges Dreieck 167">
            <a:extLst>
              <a:ext uri="{FF2B5EF4-FFF2-40B4-BE49-F238E27FC236}">
                <a16:creationId xmlns:a16="http://schemas.microsoft.com/office/drawing/2014/main" id="{57E74DFD-7D75-3F6C-AA19-6EC09CA6047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991350" y="3002458"/>
            <a:ext cx="71438" cy="71437"/>
          </a:xfrm>
          <a:prstGeom prst="triangle">
            <a:avLst>
              <a:gd name="adj" fmla="val 50000"/>
            </a:avLst>
          </a:prstGeom>
          <a:solidFill>
            <a:srgbClr val="D94F17"/>
          </a:solidFill>
          <a:ln w="9525">
            <a:solidFill>
              <a:srgbClr val="D94F17"/>
            </a:solidFill>
            <a:round/>
            <a:headEnd/>
            <a:tailEnd/>
          </a:ln>
        </p:spPr>
        <p:txBody>
          <a:bodyPr lIns="91429" tIns="45715" rIns="91429" bIns="45715" anchor="ctr"/>
          <a:lstStyle>
            <a:lvl1pPr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1pPr>
            <a:lvl2pPr marL="742950" indent="-285750"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2pPr>
            <a:lvl3pPr marL="1143000" indent="-228600"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3pPr>
            <a:lvl4pPr marL="1600200" indent="-228600"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4pPr>
            <a:lvl5pPr marL="2057400" indent="-228600"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9pPr>
          </a:lstStyle>
          <a:p>
            <a:pPr algn="ctr"/>
            <a:endParaRPr lang="de-DE" altLang="de-DE" sz="2400">
              <a:latin typeface="Times" panose="02020603060405020304" pitchFamily="18" charset="0"/>
            </a:endParaRPr>
          </a:p>
        </p:txBody>
      </p:sp>
      <p:cxnSp>
        <p:nvCxnSpPr>
          <p:cNvPr id="27" name="Gerade Verbindung 172">
            <a:extLst>
              <a:ext uri="{FF2B5EF4-FFF2-40B4-BE49-F238E27FC236}">
                <a16:creationId xmlns:a16="http://schemas.microsoft.com/office/drawing/2014/main" id="{FECF10FA-390C-D969-5C6A-5256C8097DA8}"/>
              </a:ext>
            </a:extLst>
          </p:cNvPr>
          <p:cNvCxnSpPr/>
          <p:nvPr/>
        </p:nvCxnSpPr>
        <p:spPr>
          <a:xfrm flipV="1">
            <a:off x="7954963" y="3000869"/>
            <a:ext cx="0" cy="533400"/>
          </a:xfrm>
          <a:prstGeom prst="line">
            <a:avLst/>
          </a:prstGeom>
          <a:ln w="9525" cmpd="sng">
            <a:solidFill>
              <a:srgbClr val="D94F1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Gleichschenkliges Dreieck 173">
            <a:extLst>
              <a:ext uri="{FF2B5EF4-FFF2-40B4-BE49-F238E27FC236}">
                <a16:creationId xmlns:a16="http://schemas.microsoft.com/office/drawing/2014/main" id="{FFDB685C-D745-97AC-D47E-125BC50D35B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918450" y="3002458"/>
            <a:ext cx="71438" cy="71437"/>
          </a:xfrm>
          <a:prstGeom prst="triangle">
            <a:avLst>
              <a:gd name="adj" fmla="val 50000"/>
            </a:avLst>
          </a:prstGeom>
          <a:solidFill>
            <a:srgbClr val="D94F17"/>
          </a:solidFill>
          <a:ln w="9525">
            <a:solidFill>
              <a:srgbClr val="D94F17"/>
            </a:solidFill>
            <a:round/>
            <a:headEnd/>
            <a:tailEnd/>
          </a:ln>
        </p:spPr>
        <p:txBody>
          <a:bodyPr lIns="91429" tIns="45715" rIns="91429" bIns="45715" anchor="ctr"/>
          <a:lstStyle>
            <a:lvl1pPr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1pPr>
            <a:lvl2pPr marL="742950" indent="-285750"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2pPr>
            <a:lvl3pPr marL="1143000" indent="-228600"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3pPr>
            <a:lvl4pPr marL="1600200" indent="-228600"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4pPr>
            <a:lvl5pPr marL="2057400" indent="-228600"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9pPr>
          </a:lstStyle>
          <a:p>
            <a:pPr algn="ctr"/>
            <a:endParaRPr lang="de-DE" altLang="de-DE" sz="2400">
              <a:latin typeface="Times" panose="02020603060405020304" pitchFamily="18" charset="0"/>
            </a:endParaRPr>
          </a:p>
        </p:txBody>
      </p:sp>
      <p:cxnSp>
        <p:nvCxnSpPr>
          <p:cNvPr id="29" name="Gerade Verbindung 178">
            <a:extLst>
              <a:ext uri="{FF2B5EF4-FFF2-40B4-BE49-F238E27FC236}">
                <a16:creationId xmlns:a16="http://schemas.microsoft.com/office/drawing/2014/main" id="{73CD45C5-53DA-2EFF-508B-D795BBDAFD82}"/>
              </a:ext>
            </a:extLst>
          </p:cNvPr>
          <p:cNvCxnSpPr/>
          <p:nvPr/>
        </p:nvCxnSpPr>
        <p:spPr>
          <a:xfrm flipV="1">
            <a:off x="8882063" y="3000869"/>
            <a:ext cx="0" cy="546100"/>
          </a:xfrm>
          <a:prstGeom prst="line">
            <a:avLst/>
          </a:prstGeom>
          <a:ln w="9525" cmpd="sng">
            <a:solidFill>
              <a:srgbClr val="D94F1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Gleichschenkliges Dreieck 179">
            <a:extLst>
              <a:ext uri="{FF2B5EF4-FFF2-40B4-BE49-F238E27FC236}">
                <a16:creationId xmlns:a16="http://schemas.microsoft.com/office/drawing/2014/main" id="{55DCEA31-3656-9F93-F81C-D915B268F61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845550" y="3002458"/>
            <a:ext cx="71438" cy="71437"/>
          </a:xfrm>
          <a:prstGeom prst="triangle">
            <a:avLst>
              <a:gd name="adj" fmla="val 50000"/>
            </a:avLst>
          </a:prstGeom>
          <a:solidFill>
            <a:srgbClr val="D94F17"/>
          </a:solidFill>
          <a:ln w="9525">
            <a:solidFill>
              <a:srgbClr val="D94F17"/>
            </a:solidFill>
            <a:round/>
            <a:headEnd/>
            <a:tailEnd/>
          </a:ln>
        </p:spPr>
        <p:txBody>
          <a:bodyPr lIns="91429" tIns="45715" rIns="91429" bIns="45715" anchor="ctr"/>
          <a:lstStyle>
            <a:lvl1pPr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1pPr>
            <a:lvl2pPr marL="742950" indent="-285750"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2pPr>
            <a:lvl3pPr marL="1143000" indent="-228600"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3pPr>
            <a:lvl4pPr marL="1600200" indent="-228600"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4pPr>
            <a:lvl5pPr marL="2057400" indent="-228600" defTabSz="91281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5" charset="-128"/>
              </a:defRPr>
            </a:lvl9pPr>
          </a:lstStyle>
          <a:p>
            <a:pPr algn="ctr"/>
            <a:endParaRPr lang="de-DE" altLang="de-DE" sz="2400">
              <a:latin typeface="Times" panose="02020603060405020304" pitchFamily="18" charset="0"/>
            </a:endParaRPr>
          </a:p>
        </p:txBody>
      </p:sp>
      <p:grpSp>
        <p:nvGrpSpPr>
          <p:cNvPr id="31" name="Gruppierung 183">
            <a:extLst>
              <a:ext uri="{FF2B5EF4-FFF2-40B4-BE49-F238E27FC236}">
                <a16:creationId xmlns:a16="http://schemas.microsoft.com/office/drawing/2014/main" id="{A0764047-B9C2-3993-49AF-4E07D92A372A}"/>
              </a:ext>
            </a:extLst>
          </p:cNvPr>
          <p:cNvGrpSpPr>
            <a:grpSpLocks/>
          </p:cNvGrpSpPr>
          <p:nvPr/>
        </p:nvGrpSpPr>
        <p:grpSpPr bwMode="auto">
          <a:xfrm>
            <a:off x="9772650" y="3000869"/>
            <a:ext cx="71438" cy="361950"/>
            <a:chOff x="832024" y="2711078"/>
            <a:chExt cx="72008" cy="362060"/>
          </a:xfrm>
        </p:grpSpPr>
        <p:cxnSp>
          <p:nvCxnSpPr>
            <p:cNvPr id="32" name="Gerade Verbindung 184">
              <a:extLst>
                <a:ext uri="{FF2B5EF4-FFF2-40B4-BE49-F238E27FC236}">
                  <a16:creationId xmlns:a16="http://schemas.microsoft.com/office/drawing/2014/main" id="{7508E2F0-ED72-8D30-BE8B-B522C0A648BB}"/>
                </a:ext>
              </a:extLst>
            </p:cNvPr>
            <p:cNvCxnSpPr/>
            <p:nvPr/>
          </p:nvCxnSpPr>
          <p:spPr>
            <a:xfrm flipV="1">
              <a:off x="868828" y="2711078"/>
              <a:ext cx="0" cy="362060"/>
            </a:xfrm>
            <a:prstGeom prst="line">
              <a:avLst/>
            </a:prstGeom>
            <a:ln w="9525" cmpd="sng">
              <a:solidFill>
                <a:srgbClr val="D94F1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Gleichschenkliges Dreieck 185">
              <a:extLst>
                <a:ext uri="{FF2B5EF4-FFF2-40B4-BE49-F238E27FC236}">
                  <a16:creationId xmlns:a16="http://schemas.microsoft.com/office/drawing/2014/main" id="{3E69B855-58E3-4037-3E14-9C5D380705D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32024" y="2712865"/>
              <a:ext cx="72008" cy="72008"/>
            </a:xfrm>
            <a:prstGeom prst="triangle">
              <a:avLst>
                <a:gd name="adj" fmla="val 50000"/>
              </a:avLst>
            </a:prstGeom>
            <a:solidFill>
              <a:srgbClr val="D94F17"/>
            </a:solidFill>
            <a:ln w="9525">
              <a:solidFill>
                <a:srgbClr val="D94F17"/>
              </a:solidFill>
              <a:round/>
              <a:headEnd/>
              <a:tailEnd/>
            </a:ln>
          </p:spPr>
          <p:txBody>
            <a:bodyPr lIns="91429" tIns="45715" rIns="91429" bIns="45715" anchor="ctr"/>
            <a:lstStyle>
              <a:lvl1pPr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1pPr>
              <a:lvl2pPr marL="742950" indent="-28575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2pPr>
              <a:lvl3pPr marL="11430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3pPr>
              <a:lvl4pPr marL="16002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4pPr>
              <a:lvl5pPr marL="20574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9pPr>
            </a:lstStyle>
            <a:p>
              <a:pPr algn="ctr"/>
              <a:endParaRPr lang="de-DE" altLang="de-DE" sz="2400">
                <a:latin typeface="Times" panose="02020603060405020304" pitchFamily="18" charset="0"/>
              </a:endParaRPr>
            </a:p>
          </p:txBody>
        </p:sp>
      </p:grpSp>
      <p:grpSp>
        <p:nvGrpSpPr>
          <p:cNvPr id="34" name="Gruppierung 49">
            <a:extLst>
              <a:ext uri="{FF2B5EF4-FFF2-40B4-BE49-F238E27FC236}">
                <a16:creationId xmlns:a16="http://schemas.microsoft.com/office/drawing/2014/main" id="{D2885425-AAD9-FE1B-B37E-0E5C51DEC7C2}"/>
              </a:ext>
            </a:extLst>
          </p:cNvPr>
          <p:cNvGrpSpPr>
            <a:grpSpLocks/>
          </p:cNvGrpSpPr>
          <p:nvPr/>
        </p:nvGrpSpPr>
        <p:grpSpPr bwMode="auto">
          <a:xfrm>
            <a:off x="7686675" y="3572370"/>
            <a:ext cx="546100" cy="1230313"/>
            <a:chOff x="6162526" y="3282578"/>
            <a:chExt cx="545794" cy="1230229"/>
          </a:xfrm>
        </p:grpSpPr>
        <p:cxnSp>
          <p:nvCxnSpPr>
            <p:cNvPr id="35" name="Gerade Verbindung 341">
              <a:extLst>
                <a:ext uri="{FF2B5EF4-FFF2-40B4-BE49-F238E27FC236}">
                  <a16:creationId xmlns:a16="http://schemas.microsoft.com/office/drawing/2014/main" id="{49BD29C3-9543-E001-BD9C-803C62344D31}"/>
                </a:ext>
              </a:extLst>
            </p:cNvPr>
            <p:cNvCxnSpPr/>
            <p:nvPr/>
          </p:nvCxnSpPr>
          <p:spPr>
            <a:xfrm flipV="1">
              <a:off x="6430664" y="3282578"/>
              <a:ext cx="0" cy="914338"/>
            </a:xfrm>
            <a:prstGeom prst="line">
              <a:avLst/>
            </a:prstGeom>
            <a:ln w="9525" cmpd="sng">
              <a:solidFill>
                <a:srgbClr val="D94F1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 Box 16">
              <a:extLst>
                <a:ext uri="{FF2B5EF4-FFF2-40B4-BE49-F238E27FC236}">
                  <a16:creationId xmlns:a16="http://schemas.microsoft.com/office/drawing/2014/main" id="{87844013-474E-A0ED-E758-A377475F7E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4253" y="4301604"/>
              <a:ext cx="412810" cy="211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36000" rIns="72000" bIns="3600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de-DE" sz="9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libri"/>
                  <a:ea typeface="ヒラギノ角ゴ Pro W3" charset="0"/>
                  <a:cs typeface="Calibri"/>
                </a:rPr>
                <a:t>KIS</a:t>
              </a:r>
            </a:p>
          </p:txBody>
        </p:sp>
        <p:pic>
          <p:nvPicPr>
            <p:cNvPr id="37" name="Picture 39" descr="database_128">
              <a:extLst>
                <a:ext uri="{FF2B5EF4-FFF2-40B4-BE49-F238E27FC236}">
                  <a16:creationId xmlns:a16="http://schemas.microsoft.com/office/drawing/2014/main" id="{14B9AA98-10D7-2548-2CAD-72404B2D0C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7967" y="3969122"/>
              <a:ext cx="345383" cy="345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048AC9EC-BE5B-6B54-3A10-285C64196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2526" y="3537074"/>
              <a:ext cx="545794" cy="36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uppierung 189">
            <a:extLst>
              <a:ext uri="{FF2B5EF4-FFF2-40B4-BE49-F238E27FC236}">
                <a16:creationId xmlns:a16="http://schemas.microsoft.com/office/drawing/2014/main" id="{1FB4EE6C-908F-69B6-49B2-C89A1F08567B}"/>
              </a:ext>
            </a:extLst>
          </p:cNvPr>
          <p:cNvGrpSpPr>
            <a:grpSpLocks/>
          </p:cNvGrpSpPr>
          <p:nvPr/>
        </p:nvGrpSpPr>
        <p:grpSpPr bwMode="auto">
          <a:xfrm>
            <a:off x="3282950" y="3000869"/>
            <a:ext cx="71438" cy="361950"/>
            <a:chOff x="832024" y="2711078"/>
            <a:chExt cx="72008" cy="362060"/>
          </a:xfrm>
        </p:grpSpPr>
        <p:cxnSp>
          <p:nvCxnSpPr>
            <p:cNvPr id="40" name="Gerade Verbindung 191">
              <a:extLst>
                <a:ext uri="{FF2B5EF4-FFF2-40B4-BE49-F238E27FC236}">
                  <a16:creationId xmlns:a16="http://schemas.microsoft.com/office/drawing/2014/main" id="{89C3D67D-7755-3D1D-49F9-C77F020ADFDA}"/>
                </a:ext>
              </a:extLst>
            </p:cNvPr>
            <p:cNvCxnSpPr/>
            <p:nvPr/>
          </p:nvCxnSpPr>
          <p:spPr>
            <a:xfrm flipV="1">
              <a:off x="868828" y="2711078"/>
              <a:ext cx="0" cy="362060"/>
            </a:xfrm>
            <a:prstGeom prst="line">
              <a:avLst/>
            </a:prstGeom>
            <a:ln w="9525" cmpd="sng">
              <a:solidFill>
                <a:srgbClr val="D94F1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Gleichschenkliges Dreieck 192">
              <a:extLst>
                <a:ext uri="{FF2B5EF4-FFF2-40B4-BE49-F238E27FC236}">
                  <a16:creationId xmlns:a16="http://schemas.microsoft.com/office/drawing/2014/main" id="{1B3361B1-3E44-9E0C-4364-7695CCC6399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32024" y="2712865"/>
              <a:ext cx="72008" cy="72008"/>
            </a:xfrm>
            <a:prstGeom prst="triangle">
              <a:avLst>
                <a:gd name="adj" fmla="val 50000"/>
              </a:avLst>
            </a:prstGeom>
            <a:solidFill>
              <a:srgbClr val="D94F17"/>
            </a:solidFill>
            <a:ln w="9525">
              <a:solidFill>
                <a:srgbClr val="D94F17"/>
              </a:solidFill>
              <a:round/>
              <a:headEnd/>
              <a:tailEnd/>
            </a:ln>
          </p:spPr>
          <p:txBody>
            <a:bodyPr lIns="91429" tIns="45715" rIns="91429" bIns="45715" anchor="ctr"/>
            <a:lstStyle>
              <a:lvl1pPr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1pPr>
              <a:lvl2pPr marL="742950" indent="-28575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2pPr>
              <a:lvl3pPr marL="11430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3pPr>
              <a:lvl4pPr marL="16002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4pPr>
              <a:lvl5pPr marL="20574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9pPr>
            </a:lstStyle>
            <a:p>
              <a:pPr algn="ctr"/>
              <a:endParaRPr lang="de-DE" altLang="de-DE" sz="2400">
                <a:latin typeface="Times" panose="02020603060405020304" pitchFamily="18" charset="0"/>
              </a:endParaRPr>
            </a:p>
          </p:txBody>
        </p:sp>
      </p:grpSp>
      <p:sp>
        <p:nvSpPr>
          <p:cNvPr id="42" name="Rechteck 194">
            <a:extLst>
              <a:ext uri="{FF2B5EF4-FFF2-40B4-BE49-F238E27FC236}">
                <a16:creationId xmlns:a16="http://schemas.microsoft.com/office/drawing/2014/main" id="{ACE84148-F80D-8808-765C-8D0E13400529}"/>
              </a:ext>
            </a:extLst>
          </p:cNvPr>
          <p:cNvSpPr/>
          <p:nvPr/>
        </p:nvSpPr>
        <p:spPr>
          <a:xfrm>
            <a:off x="3972628" y="3034405"/>
            <a:ext cx="460838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5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endParaRPr lang="de-DE" sz="5000" dirty="0">
              <a:ln>
                <a:solidFill>
                  <a:schemeClr val="tx1"/>
                </a:solidFill>
              </a:ln>
              <a:solidFill>
                <a:srgbClr val="FF0000"/>
              </a:solidFill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43" name="Picture 6" descr="E:\supervista\general\png\NORMAL\256\telephone_256.png">
            <a:extLst>
              <a:ext uri="{FF2B5EF4-FFF2-40B4-BE49-F238E27FC236}">
                <a16:creationId xmlns:a16="http://schemas.microsoft.com/office/drawing/2014/main" id="{EC528750-248B-24F1-CAB5-C9FFF7A6D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9" y="3265983"/>
            <a:ext cx="45878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uppieren 90">
            <a:extLst>
              <a:ext uri="{FF2B5EF4-FFF2-40B4-BE49-F238E27FC236}">
                <a16:creationId xmlns:a16="http://schemas.microsoft.com/office/drawing/2014/main" id="{69B8AAC0-0307-A131-2B27-FB6815ED8560}"/>
              </a:ext>
            </a:extLst>
          </p:cNvPr>
          <p:cNvGrpSpPr>
            <a:grpSpLocks/>
          </p:cNvGrpSpPr>
          <p:nvPr/>
        </p:nvGrpSpPr>
        <p:grpSpPr bwMode="auto">
          <a:xfrm>
            <a:off x="2208214" y="3250107"/>
            <a:ext cx="414337" cy="463550"/>
            <a:chOff x="2123660" y="5877340"/>
            <a:chExt cx="612009" cy="684019"/>
          </a:xfrm>
        </p:grpSpPr>
        <p:pic>
          <p:nvPicPr>
            <p:cNvPr id="45" name="Bild 200" descr="screen.png">
              <a:extLst>
                <a:ext uri="{FF2B5EF4-FFF2-40B4-BE49-F238E27FC236}">
                  <a16:creationId xmlns:a16="http://schemas.microsoft.com/office/drawing/2014/main" id="{5BC81126-A3ED-6ADB-28A0-11B37753A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660" y="6021360"/>
              <a:ext cx="539999" cy="53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5" descr="E:\supervista\general\png\NORMAL\256\pen_256.png">
              <a:extLst>
                <a:ext uri="{FF2B5EF4-FFF2-40B4-BE49-F238E27FC236}">
                  <a16:creationId xmlns:a16="http://schemas.microsoft.com/office/drawing/2014/main" id="{35C21C59-A59C-56D6-43C9-8B1774F088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670" y="5877340"/>
              <a:ext cx="539999" cy="53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" name="Gruppieren 90">
            <a:extLst>
              <a:ext uri="{FF2B5EF4-FFF2-40B4-BE49-F238E27FC236}">
                <a16:creationId xmlns:a16="http://schemas.microsoft.com/office/drawing/2014/main" id="{AB5608BB-E4F5-37F8-D929-E2971EA53E18}"/>
              </a:ext>
            </a:extLst>
          </p:cNvPr>
          <p:cNvGrpSpPr>
            <a:grpSpLocks/>
          </p:cNvGrpSpPr>
          <p:nvPr/>
        </p:nvGrpSpPr>
        <p:grpSpPr bwMode="auto">
          <a:xfrm>
            <a:off x="3143251" y="3250107"/>
            <a:ext cx="415925" cy="463550"/>
            <a:chOff x="2123660" y="5877340"/>
            <a:chExt cx="612009" cy="684019"/>
          </a:xfrm>
        </p:grpSpPr>
        <p:pic>
          <p:nvPicPr>
            <p:cNvPr id="48" name="Bild 60" descr="screen.png">
              <a:extLst>
                <a:ext uri="{FF2B5EF4-FFF2-40B4-BE49-F238E27FC236}">
                  <a16:creationId xmlns:a16="http://schemas.microsoft.com/office/drawing/2014/main" id="{5E2F4C3F-70A6-9086-F800-88766C4B6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660" y="6021360"/>
              <a:ext cx="539999" cy="53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5" descr="E:\supervista\general\png\NORMAL\256\pen_256.png">
              <a:extLst>
                <a:ext uri="{FF2B5EF4-FFF2-40B4-BE49-F238E27FC236}">
                  <a16:creationId xmlns:a16="http://schemas.microsoft.com/office/drawing/2014/main" id="{A74709A7-5C26-CD89-4E88-3821D7261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670" y="5877340"/>
              <a:ext cx="539999" cy="53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uppierung 273">
            <a:extLst>
              <a:ext uri="{FF2B5EF4-FFF2-40B4-BE49-F238E27FC236}">
                <a16:creationId xmlns:a16="http://schemas.microsoft.com/office/drawing/2014/main" id="{B27FCBED-B68A-A377-D434-C550F742EC25}"/>
              </a:ext>
            </a:extLst>
          </p:cNvPr>
          <p:cNvGrpSpPr>
            <a:grpSpLocks/>
          </p:cNvGrpSpPr>
          <p:nvPr/>
        </p:nvGrpSpPr>
        <p:grpSpPr bwMode="auto">
          <a:xfrm>
            <a:off x="1992314" y="2170608"/>
            <a:ext cx="827087" cy="827087"/>
            <a:chOff x="467649" y="1880890"/>
            <a:chExt cx="827983" cy="826895"/>
          </a:xfrm>
        </p:grpSpPr>
        <p:sp>
          <p:nvSpPr>
            <p:cNvPr id="51" name="Textfeld 278">
              <a:extLst>
                <a:ext uri="{FF2B5EF4-FFF2-40B4-BE49-F238E27FC236}">
                  <a16:creationId xmlns:a16="http://schemas.microsoft.com/office/drawing/2014/main" id="{697B240B-A176-FA60-F98A-CEC659D9B5D7}"/>
                </a:ext>
              </a:extLst>
            </p:cNvPr>
            <p:cNvSpPr txBox="1"/>
            <p:nvPr/>
          </p:nvSpPr>
          <p:spPr>
            <a:xfrm>
              <a:off x="467649" y="1880890"/>
              <a:ext cx="827983" cy="211203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lIns="72000" tIns="36000" rIns="72000" bIns="36000">
              <a:spAutoFit/>
            </a:bodyPr>
            <a:lstStyle/>
            <a:p>
              <a:pPr algn="ctr">
                <a:defRPr/>
              </a:pPr>
              <a:r>
                <a:rPr lang="de-DE" sz="900" b="1" dirty="0">
                  <a:solidFill>
                    <a:srgbClr val="133E50"/>
                  </a:solidFill>
                  <a:latin typeface="Calibri"/>
                  <a:ea typeface="ヒラギノ角ゴ Pro W3" charset="0"/>
                  <a:cs typeface="Calibri"/>
                </a:rPr>
                <a:t>Personal</a:t>
              </a:r>
            </a:p>
          </p:txBody>
        </p:sp>
        <p:grpSp>
          <p:nvGrpSpPr>
            <p:cNvPr id="52" name="Gruppierung 279">
              <a:extLst>
                <a:ext uri="{FF2B5EF4-FFF2-40B4-BE49-F238E27FC236}">
                  <a16:creationId xmlns:a16="http://schemas.microsoft.com/office/drawing/2014/main" id="{62A182A9-08FB-ADCE-D9F8-1E747D3B88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2007" y="2236615"/>
              <a:ext cx="552886" cy="471170"/>
              <a:chOff x="632007" y="2236615"/>
              <a:chExt cx="552886" cy="471170"/>
            </a:xfrm>
          </p:grpSpPr>
          <p:pic>
            <p:nvPicPr>
              <p:cNvPr id="53" name="Bild 283" descr="monitor_grey-ligter.png">
                <a:extLst>
                  <a:ext uri="{FF2B5EF4-FFF2-40B4-BE49-F238E27FC236}">
                    <a16:creationId xmlns:a16="http://schemas.microsoft.com/office/drawing/2014/main" id="{8D972183-E93C-1FD7-895B-D22E637CB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4973" y="2273753"/>
                <a:ext cx="289920" cy="289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Bild 284" descr="user_10.png">
                <a:extLst>
                  <a:ext uri="{FF2B5EF4-FFF2-40B4-BE49-F238E27FC236}">
                    <a16:creationId xmlns:a16="http://schemas.microsoft.com/office/drawing/2014/main" id="{0F8D6690-24DB-AB0C-BAA8-06D758108B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007" y="2236615"/>
                <a:ext cx="471172" cy="471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5" name="Gruppierung 285">
            <a:extLst>
              <a:ext uri="{FF2B5EF4-FFF2-40B4-BE49-F238E27FC236}">
                <a16:creationId xmlns:a16="http://schemas.microsoft.com/office/drawing/2014/main" id="{EBA56CD1-6365-D032-2BEF-500413829B61}"/>
              </a:ext>
            </a:extLst>
          </p:cNvPr>
          <p:cNvGrpSpPr>
            <a:grpSpLocks/>
          </p:cNvGrpSpPr>
          <p:nvPr/>
        </p:nvGrpSpPr>
        <p:grpSpPr bwMode="auto">
          <a:xfrm>
            <a:off x="3927476" y="2157907"/>
            <a:ext cx="792163" cy="823912"/>
            <a:chOff x="2384826" y="1880891"/>
            <a:chExt cx="792088" cy="823724"/>
          </a:xfrm>
        </p:grpSpPr>
        <p:sp>
          <p:nvSpPr>
            <p:cNvPr id="56" name="Textfeld 286">
              <a:extLst>
                <a:ext uri="{FF2B5EF4-FFF2-40B4-BE49-F238E27FC236}">
                  <a16:creationId xmlns:a16="http://schemas.microsoft.com/office/drawing/2014/main" id="{94721D29-56A4-E2BE-8FF1-1F4968EF20DB}"/>
                </a:ext>
              </a:extLst>
            </p:cNvPr>
            <p:cNvSpPr txBox="1"/>
            <p:nvPr/>
          </p:nvSpPr>
          <p:spPr>
            <a:xfrm>
              <a:off x="2384826" y="1880891"/>
              <a:ext cx="792088" cy="211203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lIns="72000" tIns="36000" rIns="72000" bIns="36000">
              <a:spAutoFit/>
            </a:bodyPr>
            <a:lstStyle/>
            <a:p>
              <a:pPr algn="ctr">
                <a:defRPr/>
              </a:pPr>
              <a:r>
                <a:rPr lang="de-DE" sz="900" b="1" dirty="0">
                  <a:solidFill>
                    <a:srgbClr val="133E50"/>
                  </a:solidFill>
                  <a:latin typeface="Calirbi"/>
                  <a:ea typeface="ヒラギノ角ゴ Pro W3" charset="0"/>
                  <a:cs typeface="Calirbi"/>
                </a:rPr>
                <a:t>Einkauf</a:t>
              </a:r>
            </a:p>
          </p:txBody>
        </p:sp>
        <p:grpSp>
          <p:nvGrpSpPr>
            <p:cNvPr id="57" name="Gruppierung 287">
              <a:extLst>
                <a:ext uri="{FF2B5EF4-FFF2-40B4-BE49-F238E27FC236}">
                  <a16:creationId xmlns:a16="http://schemas.microsoft.com/office/drawing/2014/main" id="{926FA402-2398-B60D-2C8E-97CBCFEC5D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8099" y="2236615"/>
              <a:ext cx="549406" cy="468000"/>
              <a:chOff x="2488099" y="2236615"/>
              <a:chExt cx="549406" cy="468000"/>
            </a:xfrm>
          </p:grpSpPr>
          <p:pic>
            <p:nvPicPr>
              <p:cNvPr id="58" name="Bild 291" descr="monitor_grey-ligter.png">
                <a:extLst>
                  <a:ext uri="{FF2B5EF4-FFF2-40B4-BE49-F238E27FC236}">
                    <a16:creationId xmlns:a16="http://schemas.microsoft.com/office/drawing/2014/main" id="{567AA4B8-B6F8-8FA5-07A4-602CEE7993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7585" y="2273753"/>
                <a:ext cx="289920" cy="289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Bild 299" descr="user_6.png">
                <a:extLst>
                  <a:ext uri="{FF2B5EF4-FFF2-40B4-BE49-F238E27FC236}">
                    <a16:creationId xmlns:a16="http://schemas.microsoft.com/office/drawing/2014/main" id="{AF40920D-1199-C4F9-E66B-E0C9FC281C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8099" y="2236615"/>
                <a:ext cx="468002" cy="46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60" name="Gruppierung 300">
            <a:extLst>
              <a:ext uri="{FF2B5EF4-FFF2-40B4-BE49-F238E27FC236}">
                <a16:creationId xmlns:a16="http://schemas.microsoft.com/office/drawing/2014/main" id="{CE5F10CD-EA6D-C157-81D1-74A07D00220E}"/>
              </a:ext>
            </a:extLst>
          </p:cNvPr>
          <p:cNvGrpSpPr>
            <a:grpSpLocks/>
          </p:cNvGrpSpPr>
          <p:nvPr/>
        </p:nvGrpSpPr>
        <p:grpSpPr bwMode="auto">
          <a:xfrm>
            <a:off x="4751389" y="2151557"/>
            <a:ext cx="828675" cy="823912"/>
            <a:chOff x="3253459" y="1880890"/>
            <a:chExt cx="828090" cy="823725"/>
          </a:xfrm>
        </p:grpSpPr>
        <p:sp>
          <p:nvSpPr>
            <p:cNvPr id="61" name="Textfeld 301">
              <a:extLst>
                <a:ext uri="{FF2B5EF4-FFF2-40B4-BE49-F238E27FC236}">
                  <a16:creationId xmlns:a16="http://schemas.microsoft.com/office/drawing/2014/main" id="{A41AB4A0-4BF9-F5B6-B912-E6D9DF536B1B}"/>
                </a:ext>
              </a:extLst>
            </p:cNvPr>
            <p:cNvSpPr txBox="1"/>
            <p:nvPr/>
          </p:nvSpPr>
          <p:spPr>
            <a:xfrm>
              <a:off x="3253459" y="1880890"/>
              <a:ext cx="828090" cy="349702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lIns="72000" tIns="36000" rIns="72000" bIns="36000">
              <a:spAutoFit/>
            </a:bodyPr>
            <a:lstStyle/>
            <a:p>
              <a:pPr algn="ctr">
                <a:defRPr/>
              </a:pPr>
              <a:r>
                <a:rPr lang="de-DE" sz="900" b="1" dirty="0">
                  <a:solidFill>
                    <a:srgbClr val="133E50"/>
                  </a:solidFill>
                  <a:latin typeface="Calirbi"/>
                  <a:ea typeface="ヒラギノ角ゴ Pro W3" charset="0"/>
                  <a:cs typeface="Calirbi"/>
                </a:rPr>
                <a:t>IT-Abteilung </a:t>
              </a:r>
              <a:r>
                <a:rPr lang="de-DE" sz="900" dirty="0">
                  <a:solidFill>
                    <a:srgbClr val="133E50"/>
                  </a:solidFill>
                  <a:latin typeface="Calirbi"/>
                  <a:ea typeface="ヒラギノ角ゴ Pro W3" charset="0"/>
                  <a:cs typeface="Calirbi"/>
                </a:rPr>
                <a:t>Helpdesk</a:t>
              </a:r>
            </a:p>
          </p:txBody>
        </p:sp>
        <p:grpSp>
          <p:nvGrpSpPr>
            <p:cNvPr id="62" name="Gruppierung 305">
              <a:extLst>
                <a:ext uri="{FF2B5EF4-FFF2-40B4-BE49-F238E27FC236}">
                  <a16:creationId xmlns:a16="http://schemas.microsoft.com/office/drawing/2014/main" id="{8582B554-6AE6-F213-92D3-C4F1F62545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14560" y="2236615"/>
              <a:ext cx="549251" cy="468000"/>
              <a:chOff x="3414560" y="2236615"/>
              <a:chExt cx="549251" cy="468000"/>
            </a:xfrm>
          </p:grpSpPr>
          <p:pic>
            <p:nvPicPr>
              <p:cNvPr id="63" name="Bild 306" descr="monitor_grey-ligter.png">
                <a:extLst>
                  <a:ext uri="{FF2B5EF4-FFF2-40B4-BE49-F238E27FC236}">
                    <a16:creationId xmlns:a16="http://schemas.microsoft.com/office/drawing/2014/main" id="{7CAC8F37-A3F3-91F1-1532-7EACFE5E69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3891" y="2273753"/>
                <a:ext cx="289920" cy="289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" name="Bild 307" descr="user_2.png">
                <a:extLst>
                  <a:ext uri="{FF2B5EF4-FFF2-40B4-BE49-F238E27FC236}">
                    <a16:creationId xmlns:a16="http://schemas.microsoft.com/office/drawing/2014/main" id="{61CB4AB7-F1C8-00AA-AA96-1882827F8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4560" y="2236615"/>
                <a:ext cx="468002" cy="46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65" name="Gruppierung 308">
            <a:extLst>
              <a:ext uri="{FF2B5EF4-FFF2-40B4-BE49-F238E27FC236}">
                <a16:creationId xmlns:a16="http://schemas.microsoft.com/office/drawing/2014/main" id="{780C52DF-B899-25C9-B5CE-561035668A67}"/>
              </a:ext>
            </a:extLst>
          </p:cNvPr>
          <p:cNvGrpSpPr>
            <a:grpSpLocks/>
          </p:cNvGrpSpPr>
          <p:nvPr/>
        </p:nvGrpSpPr>
        <p:grpSpPr bwMode="auto">
          <a:xfrm>
            <a:off x="5681664" y="2170607"/>
            <a:ext cx="865187" cy="823912"/>
            <a:chOff x="4158094" y="1880890"/>
            <a:chExt cx="864088" cy="823725"/>
          </a:xfrm>
        </p:grpSpPr>
        <p:sp>
          <p:nvSpPr>
            <p:cNvPr id="66" name="Textfeld 309">
              <a:extLst>
                <a:ext uri="{FF2B5EF4-FFF2-40B4-BE49-F238E27FC236}">
                  <a16:creationId xmlns:a16="http://schemas.microsoft.com/office/drawing/2014/main" id="{CFD0A69A-562D-E89F-F394-BF9F8737360A}"/>
                </a:ext>
              </a:extLst>
            </p:cNvPr>
            <p:cNvSpPr txBox="1"/>
            <p:nvPr/>
          </p:nvSpPr>
          <p:spPr>
            <a:xfrm>
              <a:off x="4158094" y="1880890"/>
              <a:ext cx="864088" cy="349702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lIns="72000" tIns="36000" rIns="72000" bIns="36000">
              <a:spAutoFit/>
            </a:bodyPr>
            <a:lstStyle/>
            <a:p>
              <a:pPr algn="ctr">
                <a:defRPr/>
              </a:pPr>
              <a:r>
                <a:rPr lang="de-DE" sz="900" b="1" dirty="0">
                  <a:solidFill>
                    <a:srgbClr val="133E50"/>
                  </a:solidFill>
                  <a:latin typeface="Calirbi"/>
                  <a:ea typeface="ヒラギノ角ゴ Pro W3" charset="0"/>
                  <a:cs typeface="Calirbi"/>
                </a:rPr>
                <a:t>IT-Abteilung</a:t>
              </a:r>
            </a:p>
            <a:p>
              <a:pPr algn="ctr">
                <a:defRPr/>
              </a:pPr>
              <a:r>
                <a:rPr lang="de-DE" sz="900" dirty="0">
                  <a:solidFill>
                    <a:srgbClr val="133E50"/>
                  </a:solidFill>
                  <a:latin typeface="Calirbi"/>
                  <a:ea typeface="ヒラギノ角ゴ Pro W3" charset="0"/>
                  <a:cs typeface="Calirbi"/>
                </a:rPr>
                <a:t>Directory</a:t>
              </a:r>
            </a:p>
          </p:txBody>
        </p:sp>
        <p:grpSp>
          <p:nvGrpSpPr>
            <p:cNvPr id="67" name="Gruppierung 310">
              <a:extLst>
                <a:ext uri="{FF2B5EF4-FFF2-40B4-BE49-F238E27FC236}">
                  <a16:creationId xmlns:a16="http://schemas.microsoft.com/office/drawing/2014/main" id="{35D83C58-71D9-BD34-D902-873EDC8DD0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1021" y="2236615"/>
              <a:ext cx="549096" cy="468000"/>
              <a:chOff x="4341021" y="2236615"/>
              <a:chExt cx="549096" cy="468000"/>
            </a:xfrm>
          </p:grpSpPr>
          <p:pic>
            <p:nvPicPr>
              <p:cNvPr id="68" name="Bild 312" descr="monitor_grey-ligter.png">
                <a:extLst>
                  <a:ext uri="{FF2B5EF4-FFF2-40B4-BE49-F238E27FC236}">
                    <a16:creationId xmlns:a16="http://schemas.microsoft.com/office/drawing/2014/main" id="{6E055EF0-9C6F-0C5C-CBA0-0DA4DC7D21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0197" y="2273753"/>
                <a:ext cx="289920" cy="289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" name="Bild 313" descr="user_7.png">
                <a:extLst>
                  <a:ext uri="{FF2B5EF4-FFF2-40B4-BE49-F238E27FC236}">
                    <a16:creationId xmlns:a16="http://schemas.microsoft.com/office/drawing/2014/main" id="{29979299-471D-0A7A-4B98-3F0E82B3C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1021" y="2236615"/>
                <a:ext cx="468002" cy="46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0" name="Gruppierung 314">
            <a:extLst>
              <a:ext uri="{FF2B5EF4-FFF2-40B4-BE49-F238E27FC236}">
                <a16:creationId xmlns:a16="http://schemas.microsoft.com/office/drawing/2014/main" id="{93A9729E-FE85-95DE-CDDB-D4A4375A50E8}"/>
              </a:ext>
            </a:extLst>
          </p:cNvPr>
          <p:cNvGrpSpPr>
            <a:grpSpLocks/>
          </p:cNvGrpSpPr>
          <p:nvPr/>
        </p:nvGrpSpPr>
        <p:grpSpPr bwMode="auto">
          <a:xfrm>
            <a:off x="6623050" y="2170607"/>
            <a:ext cx="827088" cy="823912"/>
            <a:chOff x="5098727" y="1880890"/>
            <a:chExt cx="828086" cy="823725"/>
          </a:xfrm>
        </p:grpSpPr>
        <p:sp>
          <p:nvSpPr>
            <p:cNvPr id="71" name="Textfeld 315">
              <a:extLst>
                <a:ext uri="{FF2B5EF4-FFF2-40B4-BE49-F238E27FC236}">
                  <a16:creationId xmlns:a16="http://schemas.microsoft.com/office/drawing/2014/main" id="{2BDAF817-795F-1E1E-F0C2-9EC826973725}"/>
                </a:ext>
              </a:extLst>
            </p:cNvPr>
            <p:cNvSpPr txBox="1"/>
            <p:nvPr/>
          </p:nvSpPr>
          <p:spPr>
            <a:xfrm>
              <a:off x="5098727" y="1880890"/>
              <a:ext cx="828086" cy="349702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lIns="72000" tIns="36000" rIns="72000" bIns="36000">
              <a:spAutoFit/>
            </a:bodyPr>
            <a:lstStyle/>
            <a:p>
              <a:pPr algn="ctr">
                <a:defRPr/>
              </a:pPr>
              <a:r>
                <a:rPr lang="de-DE" sz="900" b="1" dirty="0">
                  <a:solidFill>
                    <a:srgbClr val="133E50"/>
                  </a:solidFill>
                  <a:latin typeface="Calirbi"/>
                  <a:ea typeface="ヒラギノ角ゴ Pro W3" charset="0"/>
                  <a:cs typeface="Calirbi"/>
                </a:rPr>
                <a:t>IT-Abteilung</a:t>
              </a:r>
            </a:p>
            <a:p>
              <a:pPr algn="ctr">
                <a:defRPr/>
              </a:pPr>
              <a:r>
                <a:rPr lang="de-DE" sz="900" dirty="0">
                  <a:solidFill>
                    <a:srgbClr val="133E50"/>
                  </a:solidFill>
                  <a:latin typeface="Calirbi"/>
                  <a:ea typeface="ヒラギノ角ゴ Pro W3" charset="0"/>
                  <a:cs typeface="Calirbi"/>
                </a:rPr>
                <a:t>Messaging</a:t>
              </a:r>
            </a:p>
          </p:txBody>
        </p:sp>
        <p:grpSp>
          <p:nvGrpSpPr>
            <p:cNvPr id="72" name="Gruppierung 316">
              <a:extLst>
                <a:ext uri="{FF2B5EF4-FFF2-40B4-BE49-F238E27FC236}">
                  <a16:creationId xmlns:a16="http://schemas.microsoft.com/office/drawing/2014/main" id="{A24AE351-8815-24BB-949E-3D8FBB74F4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7482" y="2236615"/>
              <a:ext cx="548941" cy="468000"/>
              <a:chOff x="5267482" y="2236615"/>
              <a:chExt cx="548941" cy="468000"/>
            </a:xfrm>
          </p:grpSpPr>
          <p:pic>
            <p:nvPicPr>
              <p:cNvPr id="73" name="Bild 317" descr="monitor_grey-ligter.png">
                <a:extLst>
                  <a:ext uri="{FF2B5EF4-FFF2-40B4-BE49-F238E27FC236}">
                    <a16:creationId xmlns:a16="http://schemas.microsoft.com/office/drawing/2014/main" id="{9BBB0FC3-6CFE-04B7-2211-302AAD22FE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26503" y="2273753"/>
                <a:ext cx="289920" cy="289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4" name="Bild 318" descr="user_8.png">
                <a:extLst>
                  <a:ext uri="{FF2B5EF4-FFF2-40B4-BE49-F238E27FC236}">
                    <a16:creationId xmlns:a16="http://schemas.microsoft.com/office/drawing/2014/main" id="{881F9407-43E8-3914-FCA5-7FCB6FE86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7482" y="2236615"/>
                <a:ext cx="468003" cy="46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5" name="Gruppierung 319">
            <a:extLst>
              <a:ext uri="{FF2B5EF4-FFF2-40B4-BE49-F238E27FC236}">
                <a16:creationId xmlns:a16="http://schemas.microsoft.com/office/drawing/2014/main" id="{0592858B-349A-4E79-D456-42C9B3BB57E9}"/>
              </a:ext>
            </a:extLst>
          </p:cNvPr>
          <p:cNvGrpSpPr>
            <a:grpSpLocks/>
          </p:cNvGrpSpPr>
          <p:nvPr/>
        </p:nvGrpSpPr>
        <p:grpSpPr bwMode="auto">
          <a:xfrm>
            <a:off x="7527925" y="2170607"/>
            <a:ext cx="827088" cy="823912"/>
            <a:chOff x="6003358" y="1880890"/>
            <a:chExt cx="828000" cy="823725"/>
          </a:xfrm>
        </p:grpSpPr>
        <p:sp>
          <p:nvSpPr>
            <p:cNvPr id="76" name="Textfeld 320">
              <a:extLst>
                <a:ext uri="{FF2B5EF4-FFF2-40B4-BE49-F238E27FC236}">
                  <a16:creationId xmlns:a16="http://schemas.microsoft.com/office/drawing/2014/main" id="{C9BD0E73-8AE1-9C93-0DEE-40D0F2D4BB58}"/>
                </a:ext>
              </a:extLst>
            </p:cNvPr>
            <p:cNvSpPr txBox="1"/>
            <p:nvPr/>
          </p:nvSpPr>
          <p:spPr>
            <a:xfrm>
              <a:off x="6003358" y="1880890"/>
              <a:ext cx="828000" cy="349702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lIns="72000" tIns="36000" rIns="72000" bIns="36000">
              <a:spAutoFit/>
            </a:bodyPr>
            <a:lstStyle/>
            <a:p>
              <a:pPr algn="ctr">
                <a:defRPr/>
              </a:pPr>
              <a:r>
                <a:rPr lang="de-DE" sz="900" b="1" dirty="0">
                  <a:solidFill>
                    <a:srgbClr val="133E50"/>
                  </a:solidFill>
                  <a:latin typeface="Calirbi"/>
                  <a:ea typeface="ヒラギノ角ゴ Pro W3" charset="0"/>
                  <a:cs typeface="Calirbi"/>
                </a:rPr>
                <a:t>IT-Abteilung</a:t>
              </a:r>
            </a:p>
            <a:p>
              <a:pPr algn="ctr">
                <a:defRPr/>
              </a:pPr>
              <a:r>
                <a:rPr lang="de-DE" sz="900" dirty="0">
                  <a:solidFill>
                    <a:srgbClr val="133E50"/>
                  </a:solidFill>
                  <a:latin typeface="Calirbi"/>
                  <a:ea typeface="ヒラギノ角ゴ Pro W3" charset="0"/>
                  <a:cs typeface="Calirbi"/>
                </a:rPr>
                <a:t>SAP</a:t>
              </a:r>
            </a:p>
          </p:txBody>
        </p:sp>
        <p:grpSp>
          <p:nvGrpSpPr>
            <p:cNvPr id="77" name="Gruppierung 321">
              <a:extLst>
                <a:ext uri="{FF2B5EF4-FFF2-40B4-BE49-F238E27FC236}">
                  <a16:creationId xmlns:a16="http://schemas.microsoft.com/office/drawing/2014/main" id="{D4F0FA11-0954-7F19-2B96-426F48AFAD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93944" y="2236615"/>
              <a:ext cx="548785" cy="468000"/>
              <a:chOff x="6193944" y="2236615"/>
              <a:chExt cx="548785" cy="468000"/>
            </a:xfrm>
          </p:grpSpPr>
          <p:pic>
            <p:nvPicPr>
              <p:cNvPr id="78" name="Bild 322" descr="monitor_grey-ligter.png">
                <a:extLst>
                  <a:ext uri="{FF2B5EF4-FFF2-40B4-BE49-F238E27FC236}">
                    <a16:creationId xmlns:a16="http://schemas.microsoft.com/office/drawing/2014/main" id="{E2C64AA7-2473-1040-E32B-7CE82AC51C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2809" y="2273753"/>
                <a:ext cx="289920" cy="289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9" name="Bild 323" descr="user_10.png">
                <a:extLst>
                  <a:ext uri="{FF2B5EF4-FFF2-40B4-BE49-F238E27FC236}">
                    <a16:creationId xmlns:a16="http://schemas.microsoft.com/office/drawing/2014/main" id="{3E47DDA5-BF9B-32CF-E0E5-6C48E1B46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3944" y="2236615"/>
                <a:ext cx="468001" cy="46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80" name="Gruppierung 324">
            <a:extLst>
              <a:ext uri="{FF2B5EF4-FFF2-40B4-BE49-F238E27FC236}">
                <a16:creationId xmlns:a16="http://schemas.microsoft.com/office/drawing/2014/main" id="{19C75C4D-F636-314B-F391-7126FE1401B4}"/>
              </a:ext>
            </a:extLst>
          </p:cNvPr>
          <p:cNvGrpSpPr>
            <a:grpSpLocks/>
          </p:cNvGrpSpPr>
          <p:nvPr/>
        </p:nvGrpSpPr>
        <p:grpSpPr bwMode="auto">
          <a:xfrm>
            <a:off x="8456614" y="2176957"/>
            <a:ext cx="828675" cy="823912"/>
            <a:chOff x="6907903" y="1880890"/>
            <a:chExt cx="827999" cy="823725"/>
          </a:xfrm>
        </p:grpSpPr>
        <p:sp>
          <p:nvSpPr>
            <p:cNvPr id="81" name="Textfeld 325">
              <a:extLst>
                <a:ext uri="{FF2B5EF4-FFF2-40B4-BE49-F238E27FC236}">
                  <a16:creationId xmlns:a16="http://schemas.microsoft.com/office/drawing/2014/main" id="{BD3D95AD-D905-AEF5-6BCB-AA69319C344E}"/>
                </a:ext>
              </a:extLst>
            </p:cNvPr>
            <p:cNvSpPr txBox="1"/>
            <p:nvPr/>
          </p:nvSpPr>
          <p:spPr>
            <a:xfrm>
              <a:off x="6907903" y="1880890"/>
              <a:ext cx="827999" cy="349702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lIns="72000" tIns="36000" rIns="72000" bIns="36000">
              <a:spAutoFit/>
            </a:bodyPr>
            <a:lstStyle/>
            <a:p>
              <a:pPr algn="ctr">
                <a:defRPr/>
              </a:pPr>
              <a:r>
                <a:rPr lang="de-DE" sz="900" b="1" dirty="0">
                  <a:solidFill>
                    <a:srgbClr val="133E50"/>
                  </a:solidFill>
                  <a:latin typeface="Calirbi"/>
                  <a:ea typeface="ヒラギノ角ゴ Pro W3" charset="0"/>
                  <a:cs typeface="Calirbi"/>
                </a:rPr>
                <a:t>IT-Abteilung</a:t>
              </a:r>
            </a:p>
            <a:p>
              <a:pPr algn="ctr">
                <a:defRPr/>
              </a:pPr>
              <a:r>
                <a:rPr lang="de-DE" sz="900" dirty="0">
                  <a:solidFill>
                    <a:srgbClr val="133E50"/>
                  </a:solidFill>
                  <a:latin typeface="Calirbi"/>
                  <a:ea typeface="ヒラギノ角ゴ Pro W3" charset="0"/>
                  <a:cs typeface="Calirbi"/>
                </a:rPr>
                <a:t>App XY</a:t>
              </a:r>
            </a:p>
          </p:txBody>
        </p:sp>
        <p:grpSp>
          <p:nvGrpSpPr>
            <p:cNvPr id="82" name="Gruppierung 326">
              <a:extLst>
                <a:ext uri="{FF2B5EF4-FFF2-40B4-BE49-F238E27FC236}">
                  <a16:creationId xmlns:a16="http://schemas.microsoft.com/office/drawing/2014/main" id="{D9FD57D6-659A-C4FF-E51C-378C57A810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20404" y="2236615"/>
              <a:ext cx="548631" cy="468000"/>
              <a:chOff x="7120404" y="2236615"/>
              <a:chExt cx="548631" cy="468000"/>
            </a:xfrm>
          </p:grpSpPr>
          <p:pic>
            <p:nvPicPr>
              <p:cNvPr id="83" name="Bild 327" descr="monitor_grey-ligter.png">
                <a:extLst>
                  <a:ext uri="{FF2B5EF4-FFF2-40B4-BE49-F238E27FC236}">
                    <a16:creationId xmlns:a16="http://schemas.microsoft.com/office/drawing/2014/main" id="{D0986218-6146-0220-5766-35C0EA3910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79115" y="2273753"/>
                <a:ext cx="289920" cy="289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4" name="Bild 328" descr="user_1.png">
                <a:extLst>
                  <a:ext uri="{FF2B5EF4-FFF2-40B4-BE49-F238E27FC236}">
                    <a16:creationId xmlns:a16="http://schemas.microsoft.com/office/drawing/2014/main" id="{4AFA2ED6-7496-DF84-4E2E-4E8574AC7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0404" y="2236615"/>
                <a:ext cx="468002" cy="46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85" name="Gruppierung 329">
            <a:extLst>
              <a:ext uri="{FF2B5EF4-FFF2-40B4-BE49-F238E27FC236}">
                <a16:creationId xmlns:a16="http://schemas.microsoft.com/office/drawing/2014/main" id="{1B4BEBCA-4A6D-ED07-6CE5-A585AF947ACE}"/>
              </a:ext>
            </a:extLst>
          </p:cNvPr>
          <p:cNvGrpSpPr>
            <a:grpSpLocks/>
          </p:cNvGrpSpPr>
          <p:nvPr/>
        </p:nvGrpSpPr>
        <p:grpSpPr bwMode="auto">
          <a:xfrm>
            <a:off x="9336089" y="2170607"/>
            <a:ext cx="936625" cy="823912"/>
            <a:chOff x="7812450" y="1880890"/>
            <a:chExt cx="936000" cy="823725"/>
          </a:xfrm>
        </p:grpSpPr>
        <p:sp>
          <p:nvSpPr>
            <p:cNvPr id="86" name="Textfeld 330">
              <a:extLst>
                <a:ext uri="{FF2B5EF4-FFF2-40B4-BE49-F238E27FC236}">
                  <a16:creationId xmlns:a16="http://schemas.microsoft.com/office/drawing/2014/main" id="{EE165808-A1AB-1DB8-DA3F-8A1B814CF50A}"/>
                </a:ext>
              </a:extLst>
            </p:cNvPr>
            <p:cNvSpPr txBox="1"/>
            <p:nvPr/>
          </p:nvSpPr>
          <p:spPr>
            <a:xfrm>
              <a:off x="7812450" y="1880890"/>
              <a:ext cx="936000" cy="211203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lIns="72000" tIns="36000" rIns="72000" bIns="36000">
              <a:spAutoFit/>
            </a:bodyPr>
            <a:lstStyle/>
            <a:p>
              <a:pPr algn="ctr">
                <a:defRPr/>
              </a:pPr>
              <a:r>
                <a:rPr lang="de-DE" sz="900" b="1" dirty="0">
                  <a:solidFill>
                    <a:srgbClr val="133E50"/>
                  </a:solidFill>
                  <a:latin typeface="Calirbi"/>
                  <a:ea typeface="ヒラギノ角ゴ Pro W3" charset="0"/>
                  <a:cs typeface="Calirbi"/>
                </a:rPr>
                <a:t>Mitarbeiter</a:t>
              </a:r>
            </a:p>
          </p:txBody>
        </p:sp>
        <p:grpSp>
          <p:nvGrpSpPr>
            <p:cNvPr id="87" name="Gruppierung 331">
              <a:extLst>
                <a:ext uri="{FF2B5EF4-FFF2-40B4-BE49-F238E27FC236}">
                  <a16:creationId xmlns:a16="http://schemas.microsoft.com/office/drawing/2014/main" id="{4F2C2B5C-C3F5-9CB1-1F43-7D7DB700EF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46862" y="2236615"/>
              <a:ext cx="548481" cy="468000"/>
              <a:chOff x="8046862" y="2236615"/>
              <a:chExt cx="548481" cy="468000"/>
            </a:xfrm>
          </p:grpSpPr>
          <p:pic>
            <p:nvPicPr>
              <p:cNvPr id="88" name="Bild 332" descr="monitor_grey-ligter.png">
                <a:extLst>
                  <a:ext uri="{FF2B5EF4-FFF2-40B4-BE49-F238E27FC236}">
                    <a16:creationId xmlns:a16="http://schemas.microsoft.com/office/drawing/2014/main" id="{C00BA1AE-B6CF-C076-3EF2-87818E4BEE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5423" y="2273753"/>
                <a:ext cx="289920" cy="289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9" name="Bild 333" descr="user-3.png">
                <a:extLst>
                  <a:ext uri="{FF2B5EF4-FFF2-40B4-BE49-F238E27FC236}">
                    <a16:creationId xmlns:a16="http://schemas.microsoft.com/office/drawing/2014/main" id="{DD961AF5-78D4-87F0-4A98-8E307D9ED7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46862" y="2236615"/>
                <a:ext cx="468001" cy="46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90" name="Gruppierung 334">
            <a:extLst>
              <a:ext uri="{FF2B5EF4-FFF2-40B4-BE49-F238E27FC236}">
                <a16:creationId xmlns:a16="http://schemas.microsoft.com/office/drawing/2014/main" id="{12510A1C-9F14-4283-2992-C7D2638DD2FA}"/>
              </a:ext>
            </a:extLst>
          </p:cNvPr>
          <p:cNvGrpSpPr>
            <a:grpSpLocks/>
          </p:cNvGrpSpPr>
          <p:nvPr/>
        </p:nvGrpSpPr>
        <p:grpSpPr bwMode="auto">
          <a:xfrm>
            <a:off x="2895601" y="2170607"/>
            <a:ext cx="936625" cy="823912"/>
            <a:chOff x="1372177" y="1880890"/>
            <a:chExt cx="936104" cy="823725"/>
          </a:xfrm>
        </p:grpSpPr>
        <p:sp>
          <p:nvSpPr>
            <p:cNvPr id="91" name="Textfeld 335">
              <a:extLst>
                <a:ext uri="{FF2B5EF4-FFF2-40B4-BE49-F238E27FC236}">
                  <a16:creationId xmlns:a16="http://schemas.microsoft.com/office/drawing/2014/main" id="{729378CA-3FF2-6B84-A8F8-043582EB77B0}"/>
                </a:ext>
              </a:extLst>
            </p:cNvPr>
            <p:cNvSpPr txBox="1"/>
            <p:nvPr/>
          </p:nvSpPr>
          <p:spPr>
            <a:xfrm>
              <a:off x="1372177" y="1880890"/>
              <a:ext cx="936104" cy="349702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lIns="72000" tIns="36000" rIns="72000" bIns="36000">
              <a:spAutoFit/>
            </a:bodyPr>
            <a:lstStyle/>
            <a:p>
              <a:pPr algn="ctr">
                <a:defRPr/>
              </a:pPr>
              <a:r>
                <a:rPr lang="de-DE" sz="900" b="1" dirty="0">
                  <a:solidFill>
                    <a:srgbClr val="133E50"/>
                  </a:solidFill>
                  <a:latin typeface="Calibri"/>
                  <a:ea typeface="ヒラギノ角ゴ Pro W3" charset="0"/>
                  <a:cs typeface="Calibri"/>
                </a:rPr>
                <a:t>Sachgebiet/ Fachbereich</a:t>
              </a:r>
            </a:p>
          </p:txBody>
        </p:sp>
        <p:grpSp>
          <p:nvGrpSpPr>
            <p:cNvPr id="92" name="Gruppierung 336">
              <a:extLst>
                <a:ext uri="{FF2B5EF4-FFF2-40B4-BE49-F238E27FC236}">
                  <a16:creationId xmlns:a16="http://schemas.microsoft.com/office/drawing/2014/main" id="{59BD520E-42C9-EDA1-0E0F-CAA5169547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1638" y="2236615"/>
              <a:ext cx="549561" cy="468000"/>
              <a:chOff x="1561638" y="2236615"/>
              <a:chExt cx="549561" cy="468000"/>
            </a:xfrm>
          </p:grpSpPr>
          <p:pic>
            <p:nvPicPr>
              <p:cNvPr id="93" name="Bild 337" descr="monitor_grey-ligter.png">
                <a:extLst>
                  <a:ext uri="{FF2B5EF4-FFF2-40B4-BE49-F238E27FC236}">
                    <a16:creationId xmlns:a16="http://schemas.microsoft.com/office/drawing/2014/main" id="{8C512948-BD98-0E3F-2F2E-542B4F362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1279" y="2273753"/>
                <a:ext cx="289920" cy="289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4" name="Bild 338" descr="user_5.png">
                <a:extLst>
                  <a:ext uri="{FF2B5EF4-FFF2-40B4-BE49-F238E27FC236}">
                    <a16:creationId xmlns:a16="http://schemas.microsoft.com/office/drawing/2014/main" id="{77B9C0E4-8494-D84D-1590-FF3FC8506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1638" y="2236615"/>
                <a:ext cx="468002" cy="46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95" name="Rechteck 31">
            <a:extLst>
              <a:ext uri="{FF2B5EF4-FFF2-40B4-BE49-F238E27FC236}">
                <a16:creationId xmlns:a16="http://schemas.microsoft.com/office/drawing/2014/main" id="{B591DE75-2D94-A0A7-246B-9A5798508267}"/>
              </a:ext>
            </a:extLst>
          </p:cNvPr>
          <p:cNvSpPr/>
          <p:nvPr/>
        </p:nvSpPr>
        <p:spPr>
          <a:xfrm>
            <a:off x="4906700" y="2995720"/>
            <a:ext cx="537170" cy="784830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de-DE" sz="4500" b="1" dirty="0">
                <a:ln>
                  <a:prstDash val="solid"/>
                </a:ln>
                <a:solidFill>
                  <a:srgbClr val="FFD6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ea typeface="ヒラギノ角ゴ Pro W3" charset="0"/>
                <a:cs typeface="ヒラギノ角ゴ Pro W3" charset="0"/>
              </a:rPr>
              <a:t>?</a:t>
            </a:r>
          </a:p>
        </p:txBody>
      </p:sp>
      <p:grpSp>
        <p:nvGrpSpPr>
          <p:cNvPr id="96" name="Gruppierung 50">
            <a:extLst>
              <a:ext uri="{FF2B5EF4-FFF2-40B4-BE49-F238E27FC236}">
                <a16:creationId xmlns:a16="http://schemas.microsoft.com/office/drawing/2014/main" id="{31BCDE0C-0166-73CD-9335-B246E57C6473}"/>
              </a:ext>
            </a:extLst>
          </p:cNvPr>
          <p:cNvGrpSpPr>
            <a:grpSpLocks/>
          </p:cNvGrpSpPr>
          <p:nvPr/>
        </p:nvGrpSpPr>
        <p:grpSpPr bwMode="auto">
          <a:xfrm>
            <a:off x="8472264" y="3572370"/>
            <a:ext cx="793000" cy="1230299"/>
            <a:chOff x="6947286" y="3282578"/>
            <a:chExt cx="794119" cy="1230215"/>
          </a:xfrm>
        </p:grpSpPr>
        <p:sp>
          <p:nvSpPr>
            <p:cNvPr id="97" name="Text Box 16">
              <a:extLst>
                <a:ext uri="{FF2B5EF4-FFF2-40B4-BE49-F238E27FC236}">
                  <a16:creationId xmlns:a16="http://schemas.microsoft.com/office/drawing/2014/main" id="{348DD963-F5A0-CC03-ECDC-3E8062AE13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7286" y="4301604"/>
              <a:ext cx="794119" cy="211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72000" tIns="36000" rIns="72000" bIns="3600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de-DE" sz="9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libri"/>
                  <a:ea typeface="ヒラギノ角ゴ Pro W3" charset="0"/>
                  <a:cs typeface="Calibri"/>
                </a:rPr>
                <a:t>Subsystem XY</a:t>
              </a:r>
            </a:p>
          </p:txBody>
        </p:sp>
        <p:cxnSp>
          <p:nvCxnSpPr>
            <p:cNvPr id="98" name="Gerade Verbindung 342">
              <a:extLst>
                <a:ext uri="{FF2B5EF4-FFF2-40B4-BE49-F238E27FC236}">
                  <a16:creationId xmlns:a16="http://schemas.microsoft.com/office/drawing/2014/main" id="{5716A350-92B4-670F-C109-F18BF8EB3BDB}"/>
                </a:ext>
              </a:extLst>
            </p:cNvPr>
            <p:cNvCxnSpPr/>
            <p:nvPr/>
          </p:nvCxnSpPr>
          <p:spPr>
            <a:xfrm flipV="1">
              <a:off x="7357666" y="3282578"/>
              <a:ext cx="0" cy="914338"/>
            </a:xfrm>
            <a:prstGeom prst="line">
              <a:avLst/>
            </a:prstGeom>
            <a:ln w="9525" cmpd="sng">
              <a:solidFill>
                <a:srgbClr val="D94F1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6080059A-A737-D921-EA2B-6F0B3C7745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3537074"/>
              <a:ext cx="545794" cy="36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39" descr="database_128">
              <a:extLst>
                <a:ext uri="{FF2B5EF4-FFF2-40B4-BE49-F238E27FC236}">
                  <a16:creationId xmlns:a16="http://schemas.microsoft.com/office/drawing/2014/main" id="{A4F174B0-D965-9CB2-6AD0-D5C2BDC3B3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2486" y="3969122"/>
              <a:ext cx="345383" cy="345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1" name="Picture 4" descr="E:\supervista\general\png\NORMAL\256\mail_256.png">
            <a:extLst>
              <a:ext uri="{FF2B5EF4-FFF2-40B4-BE49-F238E27FC236}">
                <a16:creationId xmlns:a16="http://schemas.microsoft.com/office/drawing/2014/main" id="{F5CE1F8E-4912-BC76-7FF7-57822B611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9" y="3319958"/>
            <a:ext cx="3635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" name="Gruppierung 48">
            <a:extLst>
              <a:ext uri="{FF2B5EF4-FFF2-40B4-BE49-F238E27FC236}">
                <a16:creationId xmlns:a16="http://schemas.microsoft.com/office/drawing/2014/main" id="{AA9832D7-17A4-DC64-C889-0AFB55A2871A}"/>
              </a:ext>
            </a:extLst>
          </p:cNvPr>
          <p:cNvGrpSpPr>
            <a:grpSpLocks/>
          </p:cNvGrpSpPr>
          <p:nvPr/>
        </p:nvGrpSpPr>
        <p:grpSpPr bwMode="auto">
          <a:xfrm>
            <a:off x="6754813" y="3566020"/>
            <a:ext cx="546100" cy="1375148"/>
            <a:chOff x="5231292" y="3276230"/>
            <a:chExt cx="545794" cy="1375052"/>
          </a:xfrm>
        </p:grpSpPr>
        <p:sp>
          <p:nvSpPr>
            <p:cNvPr id="103" name="Text Box 16">
              <a:extLst>
                <a:ext uri="{FF2B5EF4-FFF2-40B4-BE49-F238E27FC236}">
                  <a16:creationId xmlns:a16="http://schemas.microsoft.com/office/drawing/2014/main" id="{0AE8D048-CD57-DC96-D4F8-1E48AA412E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3030" y="4301604"/>
              <a:ext cx="464934" cy="349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36000" rIns="72000" bIns="3600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de-DE" sz="9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brial"/>
                  <a:ea typeface="ヒラギノ角ゴ Pro W3" charset="0"/>
                  <a:cs typeface="Cabrial"/>
                </a:rPr>
                <a:t>E-Mail</a:t>
              </a:r>
            </a:p>
          </p:txBody>
        </p:sp>
        <p:cxnSp>
          <p:nvCxnSpPr>
            <p:cNvPr id="104" name="Gerade Verbindung 343">
              <a:extLst>
                <a:ext uri="{FF2B5EF4-FFF2-40B4-BE49-F238E27FC236}">
                  <a16:creationId xmlns:a16="http://schemas.microsoft.com/office/drawing/2014/main" id="{4173ACA3-59EA-839E-96A4-16ADF41EB229}"/>
                </a:ext>
              </a:extLst>
            </p:cNvPr>
            <p:cNvCxnSpPr/>
            <p:nvPr/>
          </p:nvCxnSpPr>
          <p:spPr>
            <a:xfrm flipV="1">
              <a:off x="5504189" y="3276230"/>
              <a:ext cx="0" cy="825443"/>
            </a:xfrm>
            <a:prstGeom prst="line">
              <a:avLst/>
            </a:prstGeom>
            <a:ln w="9525" cmpd="sng">
              <a:solidFill>
                <a:srgbClr val="D94F1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05" name="Picture 39" descr="database_128">
              <a:extLst>
                <a:ext uri="{FF2B5EF4-FFF2-40B4-BE49-F238E27FC236}">
                  <a16:creationId xmlns:a16="http://schemas.microsoft.com/office/drawing/2014/main" id="{70DF4BA3-61A2-8DBD-ECE9-B8F79E6463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498" y="3969122"/>
              <a:ext cx="345383" cy="345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Picture 4">
              <a:extLst>
                <a:ext uri="{FF2B5EF4-FFF2-40B4-BE49-F238E27FC236}">
                  <a16:creationId xmlns:a16="http://schemas.microsoft.com/office/drawing/2014/main" id="{35C7C1DE-2160-941F-97CE-9BDBCBE736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1292" y="3537074"/>
              <a:ext cx="545794" cy="36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7" name="Ring 51">
            <a:extLst>
              <a:ext uri="{FF2B5EF4-FFF2-40B4-BE49-F238E27FC236}">
                <a16:creationId xmlns:a16="http://schemas.microsoft.com/office/drawing/2014/main" id="{4AA24560-1D72-9621-0493-078CE2D0A5D9}"/>
              </a:ext>
            </a:extLst>
          </p:cNvPr>
          <p:cNvSpPr/>
          <p:nvPr/>
        </p:nvSpPr>
        <p:spPr bwMode="auto">
          <a:xfrm>
            <a:off x="9499600" y="3204069"/>
            <a:ext cx="622300" cy="622300"/>
          </a:xfrm>
          <a:prstGeom prst="donut">
            <a:avLst/>
          </a:prstGeom>
          <a:solidFill>
            <a:srgbClr val="FFD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9" tIns="45715" rIns="91429" bIns="45715" anchor="ctr"/>
          <a:lstStyle/>
          <a:p>
            <a:pPr algn="ctr" defTabSz="914290" eaLnBrk="0" hangingPunct="0">
              <a:defRPr/>
            </a:pPr>
            <a:endParaRPr lang="de-DE" sz="2400" dirty="0">
              <a:latin typeface="Times" pitchFamily="18" charset="0"/>
              <a:ea typeface="ヒラギノ角ゴ Pro W3" charset="0"/>
              <a:cs typeface="ヒラギノ角ゴ Pro W3" charset="0"/>
            </a:endParaRPr>
          </a:p>
        </p:txBody>
      </p:sp>
      <p:grpSp>
        <p:nvGrpSpPr>
          <p:cNvPr id="108" name="Gruppierung 46">
            <a:extLst>
              <a:ext uri="{FF2B5EF4-FFF2-40B4-BE49-F238E27FC236}">
                <a16:creationId xmlns:a16="http://schemas.microsoft.com/office/drawing/2014/main" id="{4F4E97E6-FCD2-64CD-14B8-61CF3441F859}"/>
              </a:ext>
            </a:extLst>
          </p:cNvPr>
          <p:cNvGrpSpPr>
            <a:grpSpLocks/>
          </p:cNvGrpSpPr>
          <p:nvPr/>
        </p:nvGrpSpPr>
        <p:grpSpPr bwMode="auto">
          <a:xfrm>
            <a:off x="5827713" y="3566020"/>
            <a:ext cx="544512" cy="1236663"/>
            <a:chOff x="4303018" y="3276229"/>
            <a:chExt cx="545794" cy="1236578"/>
          </a:xfrm>
        </p:grpSpPr>
        <p:sp>
          <p:nvSpPr>
            <p:cNvPr id="109" name="Text Box 16">
              <a:extLst>
                <a:ext uri="{FF2B5EF4-FFF2-40B4-BE49-F238E27FC236}">
                  <a16:creationId xmlns:a16="http://schemas.microsoft.com/office/drawing/2014/main" id="{E484BA6B-40D6-4146-5A2C-CD3FE98994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3878" y="4301604"/>
              <a:ext cx="384075" cy="211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36000" rIns="72000" bIns="3600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de-DE" sz="9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libri"/>
                  <a:ea typeface="ヒラギノ角ゴ Pro W3" charset="0"/>
                  <a:cs typeface="Calibri"/>
                </a:rPr>
                <a:t>AD</a:t>
              </a:r>
            </a:p>
          </p:txBody>
        </p:sp>
        <p:cxnSp>
          <p:nvCxnSpPr>
            <p:cNvPr id="110" name="Gerade Verbindung 344">
              <a:extLst>
                <a:ext uri="{FF2B5EF4-FFF2-40B4-BE49-F238E27FC236}">
                  <a16:creationId xmlns:a16="http://schemas.microsoft.com/office/drawing/2014/main" id="{19E8726A-F15D-6CA7-9DAA-B49DDE74776E}"/>
                </a:ext>
              </a:extLst>
            </p:cNvPr>
            <p:cNvCxnSpPr/>
            <p:nvPr/>
          </p:nvCxnSpPr>
          <p:spPr>
            <a:xfrm flipV="1">
              <a:off x="4576711" y="3276229"/>
              <a:ext cx="0" cy="812744"/>
            </a:xfrm>
            <a:prstGeom prst="line">
              <a:avLst/>
            </a:prstGeom>
            <a:ln w="9525" cmpd="sng">
              <a:solidFill>
                <a:srgbClr val="D94F1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11" name="Picture 4">
              <a:extLst>
                <a:ext uri="{FF2B5EF4-FFF2-40B4-BE49-F238E27FC236}">
                  <a16:creationId xmlns:a16="http://schemas.microsoft.com/office/drawing/2014/main" id="{34043549-1B65-FC47-00BF-67BB06C808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018" y="3537074"/>
              <a:ext cx="545794" cy="36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" name="Picture 39" descr="database_128">
              <a:extLst>
                <a:ext uri="{FF2B5EF4-FFF2-40B4-BE49-F238E27FC236}">
                  <a16:creationId xmlns:a16="http://schemas.microsoft.com/office/drawing/2014/main" id="{7680E587-7267-F07A-117B-922F3AE045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3224" y="3969122"/>
              <a:ext cx="345383" cy="345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3" name="Textfeld 186">
            <a:extLst>
              <a:ext uri="{FF2B5EF4-FFF2-40B4-BE49-F238E27FC236}">
                <a16:creationId xmlns:a16="http://schemas.microsoft.com/office/drawing/2014/main" id="{EFFDDC8A-7FED-B4D7-5D66-CE9A45E68830}"/>
              </a:ext>
            </a:extLst>
          </p:cNvPr>
          <p:cNvSpPr txBox="1"/>
          <p:nvPr/>
        </p:nvSpPr>
        <p:spPr>
          <a:xfrm>
            <a:off x="9552384" y="3648569"/>
            <a:ext cx="504056" cy="19581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lIns="72000" tIns="36000" rIns="72000" bIns="36000">
            <a:spAutoFit/>
          </a:bodyPr>
          <a:lstStyle/>
          <a:p>
            <a:pPr algn="ctr">
              <a:defRPr/>
            </a:pPr>
            <a:r>
              <a:rPr lang="de-DE" sz="800" dirty="0">
                <a:solidFill>
                  <a:schemeClr val="bg2">
                    <a:lumMod val="75000"/>
                  </a:schemeClr>
                </a:solidFill>
                <a:latin typeface="Calibri"/>
                <a:ea typeface="ヒラギノ角ゴ Pro W3" charset="0"/>
                <a:cs typeface="Calibri"/>
              </a:rPr>
              <a:t>Zeit</a:t>
            </a:r>
          </a:p>
        </p:txBody>
      </p:sp>
      <p:pic>
        <p:nvPicPr>
          <p:cNvPr id="114" name="Picture 3" descr="E:\supervista\general\png\NORMAL\256\clock_256.png">
            <a:extLst>
              <a:ext uri="{FF2B5EF4-FFF2-40B4-BE49-F238E27FC236}">
                <a16:creationId xmlns:a16="http://schemas.microsoft.com/office/drawing/2014/main" id="{7CB2DDB3-EE6C-4B9B-4E62-C90E45A1E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4" y="3327895"/>
            <a:ext cx="3587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4" descr="Bildergebnis fÃ¼r ticketsystem icon">
            <a:extLst>
              <a:ext uri="{FF2B5EF4-FFF2-40B4-BE49-F238E27FC236}">
                <a16:creationId xmlns:a16="http://schemas.microsoft.com/office/drawing/2014/main" id="{F0068256-82C2-2B1D-A3B2-9BE4CF9EA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9" t="20543" r="24446" b="40053"/>
          <a:stretch/>
        </p:blipFill>
        <p:spPr bwMode="auto">
          <a:xfrm>
            <a:off x="5844600" y="3330941"/>
            <a:ext cx="483803" cy="27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4" descr="Bildergebnis fÃ¼r ticketsystem icon">
            <a:extLst>
              <a:ext uri="{FF2B5EF4-FFF2-40B4-BE49-F238E27FC236}">
                <a16:creationId xmlns:a16="http://schemas.microsoft.com/office/drawing/2014/main" id="{F2F2AFE7-F4AF-9F2B-D059-0AB3931E0C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9" t="20543" r="24446" b="40053"/>
          <a:stretch/>
        </p:blipFill>
        <p:spPr bwMode="auto">
          <a:xfrm>
            <a:off x="6767059" y="3330941"/>
            <a:ext cx="483803" cy="27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4" descr="Bildergebnis fÃ¼r ticketsystem icon">
            <a:extLst>
              <a:ext uri="{FF2B5EF4-FFF2-40B4-BE49-F238E27FC236}">
                <a16:creationId xmlns:a16="http://schemas.microsoft.com/office/drawing/2014/main" id="{A9CAD914-8CD9-6E55-D5FF-BC085CCF4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9" t="20543" r="24446" b="40053"/>
          <a:stretch/>
        </p:blipFill>
        <p:spPr bwMode="auto">
          <a:xfrm>
            <a:off x="7677436" y="3326665"/>
            <a:ext cx="483803" cy="27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Rechteck 340">
            <a:extLst>
              <a:ext uri="{FF2B5EF4-FFF2-40B4-BE49-F238E27FC236}">
                <a16:creationId xmlns:a16="http://schemas.microsoft.com/office/drawing/2014/main" id="{E070BCC2-29D6-B167-ACBE-23E18A3D3D43}"/>
              </a:ext>
            </a:extLst>
          </p:cNvPr>
          <p:cNvSpPr/>
          <p:nvPr/>
        </p:nvSpPr>
        <p:spPr>
          <a:xfrm>
            <a:off x="7663709" y="3066700"/>
            <a:ext cx="537170" cy="784830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de-DE" sz="4500" b="1" dirty="0">
                <a:ln>
                  <a:prstDash val="solid"/>
                </a:ln>
                <a:solidFill>
                  <a:srgbClr val="FFD6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ea typeface="ヒラギノ角ゴ Pro W3" charset="0"/>
                <a:cs typeface="ヒラギノ角ゴ Pro W3" charset="0"/>
              </a:rPr>
              <a:t>?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1477689-5D28-EDBC-9DDA-E1CB4A9DE9BA}"/>
              </a:ext>
            </a:extLst>
          </p:cNvPr>
          <p:cNvSpPr txBox="1"/>
          <p:nvPr/>
        </p:nvSpPr>
        <p:spPr>
          <a:xfrm>
            <a:off x="1252973" y="5345627"/>
            <a:ext cx="8064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000" lvl="1" indent="0">
              <a:buNone/>
            </a:pPr>
            <a:r>
              <a:rPr lang="de-DE" altLang="de-DE" dirty="0">
                <a:latin typeface="Arial" charset="0"/>
                <a:cs typeface="Arial" charset="0"/>
              </a:rPr>
              <a:t>Ein Beispiel aus der Praxis: Eintritt einer neuen Person</a:t>
            </a:r>
          </a:p>
        </p:txBody>
      </p:sp>
      <p:pic>
        <p:nvPicPr>
          <p:cNvPr id="121" name="Picture 120" descr="Logo, company name&#10;&#10;Description automatically generated">
            <a:extLst>
              <a:ext uri="{FF2B5EF4-FFF2-40B4-BE49-F238E27FC236}">
                <a16:creationId xmlns:a16="http://schemas.microsoft.com/office/drawing/2014/main" id="{6839BB15-6A70-410F-65D6-030179D04948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9767" t="19467" r="9767" b="20712"/>
          <a:stretch/>
        </p:blipFill>
        <p:spPr>
          <a:xfrm>
            <a:off x="9837464" y="311802"/>
            <a:ext cx="2075137" cy="906851"/>
          </a:xfrm>
          <a:prstGeom prst="rect">
            <a:avLst/>
          </a:prstGeom>
        </p:spPr>
      </p:pic>
      <p:sp>
        <p:nvSpPr>
          <p:cNvPr id="119" name="Title 1">
            <a:extLst>
              <a:ext uri="{FF2B5EF4-FFF2-40B4-BE49-F238E27FC236}">
                <a16:creationId xmlns:a16="http://schemas.microsoft.com/office/drawing/2014/main" id="{CC04B419-0E2B-AC71-6869-64C824B7E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46" y="459717"/>
            <a:ext cx="10665936" cy="758936"/>
          </a:xfrm>
        </p:spPr>
        <p:txBody>
          <a:bodyPr/>
          <a:lstStyle/>
          <a:p>
            <a:r>
              <a:rPr lang="de-DE" dirty="0"/>
              <a:t>Problemstellung: User &amp; Rechte-Management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1442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2AF5B-842C-0CD3-88F3-2328C58AE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46" y="459716"/>
            <a:ext cx="8060812" cy="1315417"/>
          </a:xfrm>
        </p:spPr>
        <p:txBody>
          <a:bodyPr/>
          <a:lstStyle/>
          <a:p>
            <a:r>
              <a:rPr lang="de-DE" altLang="de-DE" dirty="0"/>
              <a:t>Zielbild am Beispiel „Eintritt einer neuen Person“</a:t>
            </a:r>
            <a:endParaRPr lang="en-GB" dirty="0"/>
          </a:p>
        </p:txBody>
      </p:sp>
      <p:sp>
        <p:nvSpPr>
          <p:cNvPr id="4" name="Rechteck: abgerundete Ecken 2073">
            <a:extLst>
              <a:ext uri="{FF2B5EF4-FFF2-40B4-BE49-F238E27FC236}">
                <a16:creationId xmlns:a16="http://schemas.microsoft.com/office/drawing/2014/main" id="{7D300026-E972-C3A4-C626-D04AE38C8A0F}"/>
              </a:ext>
            </a:extLst>
          </p:cNvPr>
          <p:cNvSpPr/>
          <p:nvPr/>
        </p:nvSpPr>
        <p:spPr bwMode="auto">
          <a:xfrm>
            <a:off x="4574823" y="3981958"/>
            <a:ext cx="5729284" cy="2375839"/>
          </a:xfrm>
          <a:prstGeom prst="roundRect">
            <a:avLst>
              <a:gd name="adj" fmla="val 4869"/>
            </a:avLst>
          </a:prstGeom>
          <a:solidFill>
            <a:srgbClr val="005EA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9" tIns="45715" rIns="91429" bIns="45715" rtlCol="0" anchor="ctr"/>
          <a:lstStyle/>
          <a:p>
            <a:pPr algn="ctr" defTabSz="914290" eaLnBrk="0" hangingPunct="0"/>
            <a:endParaRPr lang="de-DE" sz="2400" dirty="0">
              <a:latin typeface="Times" pitchFamily="18" charset="0"/>
            </a:endParaRPr>
          </a:p>
        </p:txBody>
      </p:sp>
      <p:sp>
        <p:nvSpPr>
          <p:cNvPr id="5" name="Textfeld 1">
            <a:extLst>
              <a:ext uri="{FF2B5EF4-FFF2-40B4-BE49-F238E27FC236}">
                <a16:creationId xmlns:a16="http://schemas.microsoft.com/office/drawing/2014/main" id="{C4F053F3-A880-313A-F319-56010211A122}"/>
              </a:ext>
            </a:extLst>
          </p:cNvPr>
          <p:cNvSpPr txBox="1"/>
          <p:nvPr/>
        </p:nvSpPr>
        <p:spPr>
          <a:xfrm>
            <a:off x="2152069" y="2433825"/>
            <a:ext cx="2336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latin typeface="+mj-lt"/>
              </a:rPr>
              <a:t>Unified Automation (unimate)</a:t>
            </a:r>
          </a:p>
          <a:p>
            <a:r>
              <a:rPr lang="de-DE" sz="1200" dirty="0">
                <a:latin typeface="+mj-lt"/>
              </a:rPr>
              <a:t>IAM-Service „</a:t>
            </a:r>
            <a:r>
              <a:rPr lang="de-DE" sz="1100" dirty="0">
                <a:latin typeface="+mj-lt"/>
              </a:rPr>
              <a:t>Person</a:t>
            </a:r>
            <a:r>
              <a:rPr lang="de-DE" sz="1200" dirty="0">
                <a:latin typeface="+mj-lt"/>
              </a:rPr>
              <a:t> Eintritt“</a:t>
            </a:r>
          </a:p>
        </p:txBody>
      </p:sp>
      <p:cxnSp>
        <p:nvCxnSpPr>
          <p:cNvPr id="6" name="Gerader Verbinder 49">
            <a:extLst>
              <a:ext uri="{FF2B5EF4-FFF2-40B4-BE49-F238E27FC236}">
                <a16:creationId xmlns:a16="http://schemas.microsoft.com/office/drawing/2014/main" id="{FCAC2ED0-91D1-255E-9FEF-561CA0635310}"/>
              </a:ext>
            </a:extLst>
          </p:cNvPr>
          <p:cNvCxnSpPr>
            <a:cxnSpLocks/>
          </p:cNvCxnSpPr>
          <p:nvPr/>
        </p:nvCxnSpPr>
        <p:spPr bwMode="auto">
          <a:xfrm>
            <a:off x="5449667" y="4034915"/>
            <a:ext cx="0" cy="237583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Verbinder: gewinkelt 2048">
            <a:extLst>
              <a:ext uri="{FF2B5EF4-FFF2-40B4-BE49-F238E27FC236}">
                <a16:creationId xmlns:a16="http://schemas.microsoft.com/office/drawing/2014/main" id="{FEBD33A3-7DB9-F058-73B1-B017FC50054D}"/>
              </a:ext>
            </a:extLst>
          </p:cNvPr>
          <p:cNvCxnSpPr>
            <a:cxnSpLocks/>
            <a:stCxn id="5" idx="1"/>
            <a:endCxn id="11" idx="1"/>
          </p:cNvCxnSpPr>
          <p:nvPr/>
        </p:nvCxnSpPr>
        <p:spPr bwMode="auto">
          <a:xfrm rot="10800000" flipH="1" flipV="1">
            <a:off x="2152069" y="2664658"/>
            <a:ext cx="120328" cy="1839862"/>
          </a:xfrm>
          <a:prstGeom prst="bentConnector3">
            <a:avLst>
              <a:gd name="adj1" fmla="val -1899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Verbinder: gewinkelt 135">
            <a:extLst>
              <a:ext uri="{FF2B5EF4-FFF2-40B4-BE49-F238E27FC236}">
                <a16:creationId xmlns:a16="http://schemas.microsoft.com/office/drawing/2014/main" id="{5F38E05D-9D64-102D-5D9B-90E93EE1EC48}"/>
              </a:ext>
            </a:extLst>
          </p:cNvPr>
          <p:cNvCxnSpPr>
            <a:cxnSpLocks/>
            <a:stCxn id="5" idx="1"/>
            <a:endCxn id="12" idx="1"/>
          </p:cNvCxnSpPr>
          <p:nvPr/>
        </p:nvCxnSpPr>
        <p:spPr bwMode="auto">
          <a:xfrm rot="10800000" flipH="1" flipV="1">
            <a:off x="2152069" y="2664658"/>
            <a:ext cx="120328" cy="2370456"/>
          </a:xfrm>
          <a:prstGeom prst="bentConnector3">
            <a:avLst>
              <a:gd name="adj1" fmla="val -1899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Verbinder: gewinkelt 140">
            <a:extLst>
              <a:ext uri="{FF2B5EF4-FFF2-40B4-BE49-F238E27FC236}">
                <a16:creationId xmlns:a16="http://schemas.microsoft.com/office/drawing/2014/main" id="{D5CC62ED-1D7E-F06C-FAF9-1DA7FE33FB3C}"/>
              </a:ext>
            </a:extLst>
          </p:cNvPr>
          <p:cNvCxnSpPr>
            <a:cxnSpLocks/>
            <a:stCxn id="5" idx="1"/>
            <a:endCxn id="13" idx="1"/>
          </p:cNvCxnSpPr>
          <p:nvPr/>
        </p:nvCxnSpPr>
        <p:spPr bwMode="auto">
          <a:xfrm rot="10800000" flipH="1" flipV="1">
            <a:off x="2152069" y="2664658"/>
            <a:ext cx="120328" cy="2901050"/>
          </a:xfrm>
          <a:prstGeom prst="bentConnector3">
            <a:avLst>
              <a:gd name="adj1" fmla="val -1899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Verbinder: gewinkelt 145">
            <a:extLst>
              <a:ext uri="{FF2B5EF4-FFF2-40B4-BE49-F238E27FC236}">
                <a16:creationId xmlns:a16="http://schemas.microsoft.com/office/drawing/2014/main" id="{955E51B9-3FAE-16C2-E3E0-DD8B71B4A624}"/>
              </a:ext>
            </a:extLst>
          </p:cNvPr>
          <p:cNvCxnSpPr>
            <a:cxnSpLocks/>
            <a:stCxn id="5" idx="1"/>
            <a:endCxn id="14" idx="1"/>
          </p:cNvCxnSpPr>
          <p:nvPr/>
        </p:nvCxnSpPr>
        <p:spPr bwMode="auto">
          <a:xfrm rot="10800000" flipH="1" flipV="1">
            <a:off x="2152069" y="2664657"/>
            <a:ext cx="120328" cy="3431645"/>
          </a:xfrm>
          <a:prstGeom prst="bentConnector3">
            <a:avLst>
              <a:gd name="adj1" fmla="val -1899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feld 39">
            <a:extLst>
              <a:ext uri="{FF2B5EF4-FFF2-40B4-BE49-F238E27FC236}">
                <a16:creationId xmlns:a16="http://schemas.microsoft.com/office/drawing/2014/main" id="{B2D5AEF4-C8E9-45A5-C5FF-CC34740F3A29}"/>
              </a:ext>
            </a:extLst>
          </p:cNvPr>
          <p:cNvSpPr txBox="1"/>
          <p:nvPr/>
        </p:nvSpPr>
        <p:spPr>
          <a:xfrm>
            <a:off x="2272397" y="4273687"/>
            <a:ext cx="2042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latin typeface="+mj-lt"/>
              </a:rPr>
              <a:t>Prozess Management</a:t>
            </a:r>
          </a:p>
          <a:p>
            <a:r>
              <a:rPr lang="de-DE" sz="1200" dirty="0">
                <a:latin typeface="+mj-lt"/>
              </a:rPr>
              <a:t>Service-Portal &amp; Workflows</a:t>
            </a:r>
          </a:p>
        </p:txBody>
      </p:sp>
      <p:sp>
        <p:nvSpPr>
          <p:cNvPr id="12" name="Textfeld 42">
            <a:extLst>
              <a:ext uri="{FF2B5EF4-FFF2-40B4-BE49-F238E27FC236}">
                <a16:creationId xmlns:a16="http://schemas.microsoft.com/office/drawing/2014/main" id="{39E56386-5F4B-8F34-B737-DE646EDE6BC7}"/>
              </a:ext>
            </a:extLst>
          </p:cNvPr>
          <p:cNvSpPr txBox="1"/>
          <p:nvPr/>
        </p:nvSpPr>
        <p:spPr>
          <a:xfrm>
            <a:off x="2272397" y="4804281"/>
            <a:ext cx="1913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latin typeface="+mj-lt"/>
              </a:rPr>
              <a:t>Technische Automation</a:t>
            </a:r>
          </a:p>
          <a:p>
            <a:r>
              <a:rPr lang="de-DE" sz="1200" dirty="0">
                <a:latin typeface="+mj-lt"/>
              </a:rPr>
              <a:t>Ziel- &amp; Quellsysteme</a:t>
            </a:r>
          </a:p>
        </p:txBody>
      </p:sp>
      <p:sp>
        <p:nvSpPr>
          <p:cNvPr id="13" name="Textfeld 44">
            <a:extLst>
              <a:ext uri="{FF2B5EF4-FFF2-40B4-BE49-F238E27FC236}">
                <a16:creationId xmlns:a16="http://schemas.microsoft.com/office/drawing/2014/main" id="{79ABD89A-098F-DDEC-EE70-E13532F2D428}"/>
              </a:ext>
            </a:extLst>
          </p:cNvPr>
          <p:cNvSpPr txBox="1"/>
          <p:nvPr/>
        </p:nvSpPr>
        <p:spPr>
          <a:xfrm>
            <a:off x="2272397" y="5334875"/>
            <a:ext cx="1683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latin typeface="+mj-lt"/>
              </a:rPr>
              <a:t>Nachvollziehbarkeit</a:t>
            </a:r>
          </a:p>
          <a:p>
            <a:r>
              <a:rPr lang="de-DE" sz="1200" dirty="0">
                <a:latin typeface="+mj-lt"/>
              </a:rPr>
              <a:t>Lückenlose Protokolle</a:t>
            </a:r>
          </a:p>
        </p:txBody>
      </p:sp>
      <p:sp>
        <p:nvSpPr>
          <p:cNvPr id="14" name="Textfeld 43">
            <a:hlinkClick r:id="" action="ppaction://noaction"/>
            <a:extLst>
              <a:ext uri="{FF2B5EF4-FFF2-40B4-BE49-F238E27FC236}">
                <a16:creationId xmlns:a16="http://schemas.microsoft.com/office/drawing/2014/main" id="{DC2AA16A-451B-727F-15C3-5E59C396A941}"/>
              </a:ext>
            </a:extLst>
          </p:cNvPr>
          <p:cNvSpPr txBox="1"/>
          <p:nvPr/>
        </p:nvSpPr>
        <p:spPr>
          <a:xfrm>
            <a:off x="2272397" y="5865470"/>
            <a:ext cx="17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latin typeface="+mj-lt"/>
              </a:rPr>
              <a:t>Identity Management</a:t>
            </a:r>
          </a:p>
          <a:p>
            <a:r>
              <a:rPr lang="de-DE" sz="1200" dirty="0">
                <a:latin typeface="+mj-lt"/>
              </a:rPr>
              <a:t>unimate Datastore</a:t>
            </a:r>
          </a:p>
        </p:txBody>
      </p:sp>
      <p:sp>
        <p:nvSpPr>
          <p:cNvPr id="15" name="Rechteck: obere Ecken abgerundet 176">
            <a:extLst>
              <a:ext uri="{FF2B5EF4-FFF2-40B4-BE49-F238E27FC236}">
                <a16:creationId xmlns:a16="http://schemas.microsoft.com/office/drawing/2014/main" id="{AEA92B60-4CB8-E870-1E9C-FDA1FDC36377}"/>
              </a:ext>
            </a:extLst>
          </p:cNvPr>
          <p:cNvSpPr/>
          <p:nvPr/>
        </p:nvSpPr>
        <p:spPr bwMode="auto">
          <a:xfrm>
            <a:off x="4574823" y="3984412"/>
            <a:ext cx="5729284" cy="300205"/>
          </a:xfrm>
          <a:prstGeom prst="round2SameRect">
            <a:avLst>
              <a:gd name="adj1" fmla="val 39934"/>
              <a:gd name="adj2" fmla="val 0"/>
            </a:avLst>
          </a:prstGeom>
          <a:solidFill>
            <a:srgbClr val="00509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9" tIns="45715" rIns="91429" bIns="45715" rtlCol="0" anchor="ctr"/>
          <a:lstStyle/>
          <a:p>
            <a:pPr algn="ctr" defTabSz="914290" eaLnBrk="0" hangingPunct="0"/>
            <a:endParaRPr lang="de-DE" sz="2400" dirty="0">
              <a:latin typeface="Times" pitchFamily="18" charset="0"/>
            </a:endParaRPr>
          </a:p>
        </p:txBody>
      </p:sp>
      <p:sp>
        <p:nvSpPr>
          <p:cNvPr id="16" name="Textfeld 155">
            <a:extLst>
              <a:ext uri="{FF2B5EF4-FFF2-40B4-BE49-F238E27FC236}">
                <a16:creationId xmlns:a16="http://schemas.microsoft.com/office/drawing/2014/main" id="{47B536CB-174D-6A80-9D02-B0ECC41E503F}"/>
              </a:ext>
            </a:extLst>
          </p:cNvPr>
          <p:cNvSpPr txBox="1"/>
          <p:nvPr/>
        </p:nvSpPr>
        <p:spPr>
          <a:xfrm>
            <a:off x="8946685" y="3976840"/>
            <a:ext cx="1357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  <a:latin typeface="+mj-lt"/>
              </a:rPr>
              <a:t>OGiTiX unimate</a:t>
            </a:r>
          </a:p>
        </p:txBody>
      </p:sp>
      <p:sp>
        <p:nvSpPr>
          <p:cNvPr id="17" name="Rechteck: obere Ecken abgerundet 186">
            <a:extLst>
              <a:ext uri="{FF2B5EF4-FFF2-40B4-BE49-F238E27FC236}">
                <a16:creationId xmlns:a16="http://schemas.microsoft.com/office/drawing/2014/main" id="{CC4EEE1A-E320-22A6-B136-6282F5A21B46}"/>
              </a:ext>
            </a:extLst>
          </p:cNvPr>
          <p:cNvSpPr/>
          <p:nvPr/>
        </p:nvSpPr>
        <p:spPr bwMode="auto">
          <a:xfrm rot="16200000">
            <a:off x="3822725" y="4730850"/>
            <a:ext cx="2373385" cy="880504"/>
          </a:xfrm>
          <a:prstGeom prst="round2SameRect">
            <a:avLst>
              <a:gd name="adj1" fmla="val 11375"/>
              <a:gd name="adj2" fmla="val 0"/>
            </a:avLst>
          </a:prstGeom>
          <a:solidFill>
            <a:srgbClr val="00509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9" tIns="45715" rIns="91429" bIns="45715" rtlCol="0" anchor="ctr"/>
          <a:lstStyle/>
          <a:p>
            <a:pPr algn="ctr" defTabSz="914290" eaLnBrk="0" hangingPunct="0"/>
            <a:endParaRPr lang="de-DE" sz="2400" dirty="0">
              <a:latin typeface="Times" pitchFamily="18" charset="0"/>
            </a:endParaRPr>
          </a:p>
        </p:txBody>
      </p:sp>
      <p:grpSp>
        <p:nvGrpSpPr>
          <p:cNvPr id="18" name="Gruppieren 2">
            <a:extLst>
              <a:ext uri="{FF2B5EF4-FFF2-40B4-BE49-F238E27FC236}">
                <a16:creationId xmlns:a16="http://schemas.microsoft.com/office/drawing/2014/main" id="{B0EDE839-AB47-B46E-1239-C52B1FA72566}"/>
              </a:ext>
            </a:extLst>
          </p:cNvPr>
          <p:cNvGrpSpPr/>
          <p:nvPr/>
        </p:nvGrpSpPr>
        <p:grpSpPr>
          <a:xfrm>
            <a:off x="4315392" y="4358879"/>
            <a:ext cx="3047265" cy="276040"/>
            <a:chOff x="2791391" y="4358879"/>
            <a:chExt cx="3047265" cy="276040"/>
          </a:xfrm>
        </p:grpSpPr>
        <p:sp>
          <p:nvSpPr>
            <p:cNvPr id="19" name="Eingebuchteter Richtungspfeil 299">
              <a:extLst>
                <a:ext uri="{FF2B5EF4-FFF2-40B4-BE49-F238E27FC236}">
                  <a16:creationId xmlns:a16="http://schemas.microsoft.com/office/drawing/2014/main" id="{87B4C47A-BCBA-0D4F-0E5D-752884394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1344" y="4380940"/>
              <a:ext cx="379010" cy="222713"/>
            </a:xfrm>
            <a:prstGeom prst="chevron">
              <a:avLst>
                <a:gd name="adj" fmla="val 50000"/>
              </a:avLst>
            </a:prstGeom>
            <a:noFill/>
            <a:ln w="12700"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9" tIns="45715" rIns="91429" bIns="45715" anchor="ctr"/>
            <a:lstStyle>
              <a:lvl1pPr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1pPr>
              <a:lvl2pPr marL="742950" indent="-28575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2pPr>
              <a:lvl3pPr marL="11430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3pPr>
              <a:lvl4pPr marL="16002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4pPr>
              <a:lvl5pPr marL="20574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9pPr>
            </a:lstStyle>
            <a:p>
              <a:pPr algn="ctr"/>
              <a:endParaRPr lang="de-DE" altLang="de-DE" sz="2400">
                <a:latin typeface="Times" panose="02020603060405020304" pitchFamily="18" charset="0"/>
              </a:endParaRPr>
            </a:p>
          </p:txBody>
        </p:sp>
        <p:sp>
          <p:nvSpPr>
            <p:cNvPr id="20" name="Eingebuchteter Richtungspfeil 299">
              <a:extLst>
                <a:ext uri="{FF2B5EF4-FFF2-40B4-BE49-F238E27FC236}">
                  <a16:creationId xmlns:a16="http://schemas.microsoft.com/office/drawing/2014/main" id="{E68FAF6D-93AA-EA62-E635-9912F9984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920" y="4380940"/>
              <a:ext cx="379010" cy="222713"/>
            </a:xfrm>
            <a:prstGeom prst="chevron">
              <a:avLst>
                <a:gd name="adj" fmla="val 50000"/>
              </a:avLst>
            </a:prstGeom>
            <a:noFill/>
            <a:ln w="12700"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9" tIns="45715" rIns="91429" bIns="45715" anchor="ctr"/>
            <a:lstStyle>
              <a:lvl1pPr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1pPr>
              <a:lvl2pPr marL="742950" indent="-28575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2pPr>
              <a:lvl3pPr marL="11430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3pPr>
              <a:lvl4pPr marL="16002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4pPr>
              <a:lvl5pPr marL="20574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9pPr>
            </a:lstStyle>
            <a:p>
              <a:pPr algn="ctr"/>
              <a:endParaRPr lang="de-DE" altLang="de-DE" sz="2400">
                <a:latin typeface="Times" panose="02020603060405020304" pitchFamily="18" charset="0"/>
              </a:endParaRPr>
            </a:p>
          </p:txBody>
        </p:sp>
        <p:sp>
          <p:nvSpPr>
            <p:cNvPr id="21" name="Eingebuchteter Richtungspfeil 299">
              <a:extLst>
                <a:ext uri="{FF2B5EF4-FFF2-40B4-BE49-F238E27FC236}">
                  <a16:creationId xmlns:a16="http://schemas.microsoft.com/office/drawing/2014/main" id="{3909E3E9-0550-11F1-3FCC-2C6786EC9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0495" y="4380940"/>
              <a:ext cx="379010" cy="222713"/>
            </a:xfrm>
            <a:prstGeom prst="chevron">
              <a:avLst>
                <a:gd name="adj" fmla="val 50000"/>
              </a:avLst>
            </a:prstGeom>
            <a:noFill/>
            <a:ln w="12700"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9" tIns="45715" rIns="91429" bIns="45715" anchor="ctr"/>
            <a:lstStyle>
              <a:lvl1pPr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1pPr>
              <a:lvl2pPr marL="742950" indent="-28575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2pPr>
              <a:lvl3pPr marL="11430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3pPr>
              <a:lvl4pPr marL="16002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4pPr>
              <a:lvl5pPr marL="20574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9pPr>
            </a:lstStyle>
            <a:p>
              <a:pPr algn="ctr"/>
              <a:endParaRPr lang="de-DE" altLang="de-DE" sz="2400">
                <a:latin typeface="Times" panose="02020603060405020304" pitchFamily="18" charset="0"/>
              </a:endParaRPr>
            </a:p>
          </p:txBody>
        </p:sp>
        <p:sp>
          <p:nvSpPr>
            <p:cNvPr id="22" name="Eingebuchteter Richtungspfeil 299">
              <a:extLst>
                <a:ext uri="{FF2B5EF4-FFF2-40B4-BE49-F238E27FC236}">
                  <a16:creationId xmlns:a16="http://schemas.microsoft.com/office/drawing/2014/main" id="{D874EB8F-D9E9-9E39-D789-BE85F4F78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0071" y="4380940"/>
              <a:ext cx="379010" cy="222713"/>
            </a:xfrm>
            <a:prstGeom prst="chevron">
              <a:avLst>
                <a:gd name="adj" fmla="val 50000"/>
              </a:avLst>
            </a:prstGeom>
            <a:noFill/>
            <a:ln w="12700"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9" tIns="45715" rIns="91429" bIns="45715" anchor="ctr"/>
            <a:lstStyle>
              <a:lvl1pPr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1pPr>
              <a:lvl2pPr marL="742950" indent="-28575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2pPr>
              <a:lvl3pPr marL="11430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3pPr>
              <a:lvl4pPr marL="16002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4pPr>
              <a:lvl5pPr marL="20574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9pPr>
            </a:lstStyle>
            <a:p>
              <a:pPr algn="ctr"/>
              <a:endParaRPr lang="de-DE" altLang="de-DE" sz="2400">
                <a:latin typeface="Times" panose="02020603060405020304" pitchFamily="18" charset="0"/>
              </a:endParaRPr>
            </a:p>
          </p:txBody>
        </p:sp>
        <p:sp>
          <p:nvSpPr>
            <p:cNvPr id="23" name="Eingebuchteter Richtungspfeil 299">
              <a:extLst>
                <a:ext uri="{FF2B5EF4-FFF2-40B4-BE49-F238E27FC236}">
                  <a16:creationId xmlns:a16="http://schemas.microsoft.com/office/drawing/2014/main" id="{B60AD96C-11F0-ADC4-B729-E5673D3B4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9646" y="4380940"/>
              <a:ext cx="379010" cy="222713"/>
            </a:xfrm>
            <a:prstGeom prst="chevron">
              <a:avLst>
                <a:gd name="adj" fmla="val 50000"/>
              </a:avLst>
            </a:prstGeom>
            <a:noFill/>
            <a:ln w="12700"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9" tIns="45715" rIns="91429" bIns="45715" anchor="ctr"/>
            <a:lstStyle>
              <a:lvl1pPr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1pPr>
              <a:lvl2pPr marL="742950" indent="-28575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2pPr>
              <a:lvl3pPr marL="11430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3pPr>
              <a:lvl4pPr marL="16002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4pPr>
              <a:lvl5pPr marL="2057400" indent="-228600" defTabSz="912813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25" charset="-128"/>
                </a:defRPr>
              </a:lvl9pPr>
            </a:lstStyle>
            <a:p>
              <a:pPr algn="ctr"/>
              <a:endParaRPr lang="de-DE" altLang="de-DE" sz="2400">
                <a:latin typeface="Times" panose="02020603060405020304" pitchFamily="18" charset="0"/>
              </a:endParaRPr>
            </a:p>
          </p:txBody>
        </p:sp>
        <p:cxnSp>
          <p:nvCxnSpPr>
            <p:cNvPr id="24" name="Gerade Verbindung mit Pfeil 2075">
              <a:extLst>
                <a:ext uri="{FF2B5EF4-FFF2-40B4-BE49-F238E27FC236}">
                  <a16:creationId xmlns:a16="http://schemas.microsoft.com/office/drawing/2014/main" id="{953D51FB-10A8-D06C-A331-C04A6EED507B}"/>
                </a:ext>
              </a:extLst>
            </p:cNvPr>
            <p:cNvCxnSpPr>
              <a:cxnSpLocks/>
              <a:stCxn id="11" idx="3"/>
            </p:cNvCxnSpPr>
            <p:nvPr/>
          </p:nvCxnSpPr>
          <p:spPr bwMode="auto">
            <a:xfrm flipV="1">
              <a:off x="2791391" y="4504519"/>
              <a:ext cx="564642" cy="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25" name="Grafik 47">
              <a:extLst>
                <a:ext uri="{FF2B5EF4-FFF2-40B4-BE49-F238E27FC236}">
                  <a16:creationId xmlns:a16="http://schemas.microsoft.com/office/drawing/2014/main" id="{830608B7-3C76-F595-0F30-4F913FF70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4670" y="4358879"/>
              <a:ext cx="299701" cy="276040"/>
            </a:xfrm>
            <a:prstGeom prst="rect">
              <a:avLst/>
            </a:prstGeom>
          </p:spPr>
        </p:pic>
        <p:cxnSp>
          <p:nvCxnSpPr>
            <p:cNvPr id="26" name="Gerade Verbindung mit Pfeil 168">
              <a:extLst>
                <a:ext uri="{FF2B5EF4-FFF2-40B4-BE49-F238E27FC236}">
                  <a16:creationId xmlns:a16="http://schemas.microsoft.com/office/drawing/2014/main" id="{36E36725-CDD0-C3C2-EE0F-A1B5690DE35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50823" y="4504041"/>
              <a:ext cx="30521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7" name="Gruppieren 5">
            <a:extLst>
              <a:ext uri="{FF2B5EF4-FFF2-40B4-BE49-F238E27FC236}">
                <a16:creationId xmlns:a16="http://schemas.microsoft.com/office/drawing/2014/main" id="{57D76D66-D4AB-7D2C-0B98-1E745A9075E9}"/>
              </a:ext>
            </a:extLst>
          </p:cNvPr>
          <p:cNvGrpSpPr/>
          <p:nvPr/>
        </p:nvGrpSpPr>
        <p:grpSpPr>
          <a:xfrm>
            <a:off x="3987931" y="5914569"/>
            <a:ext cx="4817742" cy="363468"/>
            <a:chOff x="2463931" y="5914569"/>
            <a:chExt cx="4817742" cy="363468"/>
          </a:xfrm>
        </p:grpSpPr>
        <p:pic>
          <p:nvPicPr>
            <p:cNvPr id="28" name="Grafik 24">
              <a:extLst>
                <a:ext uri="{FF2B5EF4-FFF2-40B4-BE49-F238E27FC236}">
                  <a16:creationId xmlns:a16="http://schemas.microsoft.com/office/drawing/2014/main" id="{6F630ACF-BC28-BA68-0494-2187296A7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9462" y="5958915"/>
              <a:ext cx="240887" cy="240887"/>
            </a:xfrm>
            <a:prstGeom prst="rect">
              <a:avLst/>
            </a:prstGeom>
          </p:spPr>
        </p:pic>
        <p:pic>
          <p:nvPicPr>
            <p:cNvPr id="29" name="Grafik 26">
              <a:extLst>
                <a:ext uri="{FF2B5EF4-FFF2-40B4-BE49-F238E27FC236}">
                  <a16:creationId xmlns:a16="http://schemas.microsoft.com/office/drawing/2014/main" id="{483AA03B-A83E-8E68-CCA4-19A6AE07D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494" y="5938398"/>
              <a:ext cx="281921" cy="281921"/>
            </a:xfrm>
            <a:prstGeom prst="rect">
              <a:avLst/>
            </a:prstGeom>
          </p:spPr>
        </p:pic>
        <p:pic>
          <p:nvPicPr>
            <p:cNvPr id="30" name="Grafik 28">
              <a:extLst>
                <a:ext uri="{FF2B5EF4-FFF2-40B4-BE49-F238E27FC236}">
                  <a16:creationId xmlns:a16="http://schemas.microsoft.com/office/drawing/2014/main" id="{BD376386-D41B-413D-0B2A-4F385D331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2561" y="5958915"/>
              <a:ext cx="240887" cy="240887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B4B47AF2-5DED-28BE-369A-AB80CADEA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593" y="5958915"/>
              <a:ext cx="240887" cy="240887"/>
            </a:xfrm>
            <a:prstGeom prst="rect">
              <a:avLst/>
            </a:prstGeom>
          </p:spPr>
        </p:pic>
        <p:pic>
          <p:nvPicPr>
            <p:cNvPr id="32" name="Grafik 32">
              <a:extLst>
                <a:ext uri="{FF2B5EF4-FFF2-40B4-BE49-F238E27FC236}">
                  <a16:creationId xmlns:a16="http://schemas.microsoft.com/office/drawing/2014/main" id="{267E4CE5-1E03-717E-BF25-3CB1E8BBE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0786" y="5958915"/>
              <a:ext cx="240887" cy="240887"/>
            </a:xfrm>
            <a:prstGeom prst="rect">
              <a:avLst/>
            </a:prstGeom>
          </p:spPr>
        </p:pic>
        <p:pic>
          <p:nvPicPr>
            <p:cNvPr id="33" name="Grafik 34">
              <a:extLst>
                <a:ext uri="{FF2B5EF4-FFF2-40B4-BE49-F238E27FC236}">
                  <a16:creationId xmlns:a16="http://schemas.microsoft.com/office/drawing/2014/main" id="{80F246B2-B0DC-169B-AB8E-211E328A0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4626" y="5958915"/>
              <a:ext cx="240887" cy="240887"/>
            </a:xfrm>
            <a:prstGeom prst="rect">
              <a:avLst/>
            </a:prstGeom>
          </p:spPr>
        </p:pic>
        <p:pic>
          <p:nvPicPr>
            <p:cNvPr id="34" name="Grafik 36">
              <a:extLst>
                <a:ext uri="{FF2B5EF4-FFF2-40B4-BE49-F238E27FC236}">
                  <a16:creationId xmlns:a16="http://schemas.microsoft.com/office/drawing/2014/main" id="{0222CC07-3226-DEAB-9805-E9A166664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0659" y="5934882"/>
              <a:ext cx="288952" cy="288952"/>
            </a:xfrm>
            <a:prstGeom prst="rect">
              <a:avLst/>
            </a:prstGeom>
          </p:spPr>
        </p:pic>
        <p:pic>
          <p:nvPicPr>
            <p:cNvPr id="35" name="Grafik 38">
              <a:extLst>
                <a:ext uri="{FF2B5EF4-FFF2-40B4-BE49-F238E27FC236}">
                  <a16:creationId xmlns:a16="http://schemas.microsoft.com/office/drawing/2014/main" id="{9F33CCCD-87FF-EB69-DA4C-1ADCD57F0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4757" y="5958915"/>
              <a:ext cx="240887" cy="240887"/>
            </a:xfrm>
            <a:prstGeom prst="rect">
              <a:avLst/>
            </a:prstGeom>
          </p:spPr>
        </p:pic>
        <p:cxnSp>
          <p:nvCxnSpPr>
            <p:cNvPr id="36" name="Gerade Verbindung mit Pfeil 166">
              <a:extLst>
                <a:ext uri="{FF2B5EF4-FFF2-40B4-BE49-F238E27FC236}">
                  <a16:creationId xmlns:a16="http://schemas.microsoft.com/office/drawing/2014/main" id="{D3631581-0AAA-EBDD-F595-C0463F547958}"/>
                </a:ext>
              </a:extLst>
            </p:cNvPr>
            <p:cNvCxnSpPr>
              <a:cxnSpLocks/>
              <a:stCxn id="14" idx="3"/>
            </p:cNvCxnSpPr>
            <p:nvPr/>
          </p:nvCxnSpPr>
          <p:spPr bwMode="auto">
            <a:xfrm flipV="1">
              <a:off x="2463931" y="6096302"/>
              <a:ext cx="912411" cy="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37" name="Grafik 12">
              <a:extLst>
                <a:ext uri="{FF2B5EF4-FFF2-40B4-BE49-F238E27FC236}">
                  <a16:creationId xmlns:a16="http://schemas.microsoft.com/office/drawing/2014/main" id="{D8EEA19C-DE79-6A6C-A501-FA7BE35DB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8434" y="5914569"/>
              <a:ext cx="132170" cy="363468"/>
            </a:xfrm>
            <a:prstGeom prst="rect">
              <a:avLst/>
            </a:prstGeom>
          </p:spPr>
        </p:pic>
        <p:cxnSp>
          <p:nvCxnSpPr>
            <p:cNvPr id="38" name="Gerade Verbindung mit Pfeil 171">
              <a:extLst>
                <a:ext uri="{FF2B5EF4-FFF2-40B4-BE49-F238E27FC236}">
                  <a16:creationId xmlns:a16="http://schemas.microsoft.com/office/drawing/2014/main" id="{95C046C2-B31C-040C-A80B-802765BD1B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56824" y="6091097"/>
              <a:ext cx="31951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9" name="Gruppieren 8">
            <a:extLst>
              <a:ext uri="{FF2B5EF4-FFF2-40B4-BE49-F238E27FC236}">
                <a16:creationId xmlns:a16="http://schemas.microsoft.com/office/drawing/2014/main" id="{ED634CA4-1326-CD63-D9FF-AD9D9BE531E5}"/>
              </a:ext>
            </a:extLst>
          </p:cNvPr>
          <p:cNvGrpSpPr/>
          <p:nvPr/>
        </p:nvGrpSpPr>
        <p:grpSpPr>
          <a:xfrm>
            <a:off x="3955871" y="5412363"/>
            <a:ext cx="2699412" cy="279544"/>
            <a:chOff x="2431870" y="5412363"/>
            <a:chExt cx="2699412" cy="279544"/>
          </a:xfrm>
        </p:grpSpPr>
        <p:pic>
          <p:nvPicPr>
            <p:cNvPr id="40" name="Grafik 107">
              <a:extLst>
                <a:ext uri="{FF2B5EF4-FFF2-40B4-BE49-F238E27FC236}">
                  <a16:creationId xmlns:a16="http://schemas.microsoft.com/office/drawing/2014/main" id="{0323316E-40C4-00E5-D74D-939820E1B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6591" y="5424710"/>
              <a:ext cx="213758" cy="267197"/>
            </a:xfrm>
            <a:prstGeom prst="rect">
              <a:avLst/>
            </a:prstGeom>
          </p:spPr>
        </p:pic>
        <p:cxnSp>
          <p:nvCxnSpPr>
            <p:cNvPr id="41" name="Gerade Verbindung mit Pfeil 164">
              <a:extLst>
                <a:ext uri="{FF2B5EF4-FFF2-40B4-BE49-F238E27FC236}">
                  <a16:creationId xmlns:a16="http://schemas.microsoft.com/office/drawing/2014/main" id="{505F31A6-7B2B-671A-998B-93902D91CC27}"/>
                </a:ext>
              </a:extLst>
            </p:cNvPr>
            <p:cNvCxnSpPr>
              <a:cxnSpLocks/>
              <a:stCxn id="13" idx="3"/>
            </p:cNvCxnSpPr>
            <p:nvPr/>
          </p:nvCxnSpPr>
          <p:spPr bwMode="auto">
            <a:xfrm flipV="1">
              <a:off x="2431870" y="5565707"/>
              <a:ext cx="941573" cy="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42" name="Grafik 27">
              <a:extLst>
                <a:ext uri="{FF2B5EF4-FFF2-40B4-BE49-F238E27FC236}">
                  <a16:creationId xmlns:a16="http://schemas.microsoft.com/office/drawing/2014/main" id="{D43B4F60-9BAE-17F1-9CF8-09B48C4CB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641" y="5424710"/>
              <a:ext cx="213758" cy="267197"/>
            </a:xfrm>
            <a:prstGeom prst="rect">
              <a:avLst/>
            </a:prstGeom>
          </p:spPr>
        </p:pic>
        <p:cxnSp>
          <p:nvCxnSpPr>
            <p:cNvPr id="43" name="Gerade Verbindung mit Pfeil 170">
              <a:extLst>
                <a:ext uri="{FF2B5EF4-FFF2-40B4-BE49-F238E27FC236}">
                  <a16:creationId xmlns:a16="http://schemas.microsoft.com/office/drawing/2014/main" id="{28EA5918-4A80-9F6D-5210-4EB3C0D830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52923" y="5564720"/>
              <a:ext cx="31699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44" name="Grafik 6">
              <a:extLst>
                <a:ext uri="{FF2B5EF4-FFF2-40B4-BE49-F238E27FC236}">
                  <a16:creationId xmlns:a16="http://schemas.microsoft.com/office/drawing/2014/main" id="{207DC703-8D95-CA55-2288-54499F244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476902" y="5421907"/>
              <a:ext cx="270000" cy="270000"/>
            </a:xfrm>
            <a:prstGeom prst="rect">
              <a:avLst/>
            </a:prstGeom>
          </p:spPr>
        </p:pic>
        <p:pic>
          <p:nvPicPr>
            <p:cNvPr id="45" name="Grafik 7">
              <a:extLst>
                <a:ext uri="{FF2B5EF4-FFF2-40B4-BE49-F238E27FC236}">
                  <a16:creationId xmlns:a16="http://schemas.microsoft.com/office/drawing/2014/main" id="{58475B93-E2BE-4849-63B8-27F016B7A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943455" y="5412363"/>
              <a:ext cx="187827" cy="270000"/>
            </a:xfrm>
            <a:prstGeom prst="rect">
              <a:avLst/>
            </a:prstGeom>
          </p:spPr>
        </p:pic>
      </p:grpSp>
      <p:pic>
        <p:nvPicPr>
          <p:cNvPr id="46" name="Grafik 3">
            <a:extLst>
              <a:ext uri="{FF2B5EF4-FFF2-40B4-BE49-F238E27FC236}">
                <a16:creationId xmlns:a16="http://schemas.microsoft.com/office/drawing/2014/main" id="{813B7A00-CB6F-167B-C3C1-42A1CF334E4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11824" y="1772816"/>
            <a:ext cx="5760640" cy="1896643"/>
          </a:xfrm>
          <a:prstGeom prst="rect">
            <a:avLst/>
          </a:prstGeom>
        </p:spPr>
      </p:pic>
      <p:sp>
        <p:nvSpPr>
          <p:cNvPr id="47" name="Stern mit 7 Zacken 23">
            <a:extLst>
              <a:ext uri="{FF2B5EF4-FFF2-40B4-BE49-F238E27FC236}">
                <a16:creationId xmlns:a16="http://schemas.microsoft.com/office/drawing/2014/main" id="{70342AE7-2B3A-0321-C15F-7AB70E689C7A}"/>
              </a:ext>
            </a:extLst>
          </p:cNvPr>
          <p:cNvSpPr/>
          <p:nvPr/>
        </p:nvSpPr>
        <p:spPr>
          <a:xfrm>
            <a:off x="4826537" y="2534534"/>
            <a:ext cx="288032" cy="266012"/>
          </a:xfrm>
          <a:prstGeom prst="star7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48" name="Rechteck 9">
            <a:extLst>
              <a:ext uri="{FF2B5EF4-FFF2-40B4-BE49-F238E27FC236}">
                <a16:creationId xmlns:a16="http://schemas.microsoft.com/office/drawing/2014/main" id="{CBF7A459-993F-9199-3C70-F9C58DBB3B08}"/>
              </a:ext>
            </a:extLst>
          </p:cNvPr>
          <p:cNvSpPr/>
          <p:nvPr/>
        </p:nvSpPr>
        <p:spPr bwMode="auto">
          <a:xfrm>
            <a:off x="4727429" y="1988840"/>
            <a:ext cx="487175" cy="31882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9" tIns="45715" rIns="91429" bIns="45715" rtlCol="0" anchor="ctr"/>
          <a:lstStyle/>
          <a:p>
            <a:pPr algn="ctr" defTabSz="914290" eaLnBrk="0" hangingPunct="0"/>
            <a:endParaRPr lang="de-DE" sz="2400" dirty="0">
              <a:latin typeface="Times" pitchFamily="18" charset="0"/>
            </a:endParaRPr>
          </a:p>
        </p:txBody>
      </p:sp>
      <p:pic>
        <p:nvPicPr>
          <p:cNvPr id="49" name="Picture 12" descr="http://www.ogitix.de/uploads/RTEmagicC_SAP.jpg.jpg">
            <a:extLst>
              <a:ext uri="{FF2B5EF4-FFF2-40B4-BE49-F238E27FC236}">
                <a16:creationId xmlns:a16="http://schemas.microsoft.com/office/drawing/2014/main" id="{40845D13-EA15-23DC-1199-1736A3CE0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712" y="2002663"/>
            <a:ext cx="479845" cy="26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P&amp;I LogaAll-in | SOFT-CONSULT">
            <a:extLst>
              <a:ext uri="{FF2B5EF4-FFF2-40B4-BE49-F238E27FC236}">
                <a16:creationId xmlns:a16="http://schemas.microsoft.com/office/drawing/2014/main" id="{F6004337-EA14-707B-CE56-EDE0C67D2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1981456"/>
            <a:ext cx="393888" cy="29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uppieren 11">
            <a:extLst>
              <a:ext uri="{FF2B5EF4-FFF2-40B4-BE49-F238E27FC236}">
                <a16:creationId xmlns:a16="http://schemas.microsoft.com/office/drawing/2014/main" id="{8138E022-F6C1-94EA-E874-476C74F7AA75}"/>
              </a:ext>
            </a:extLst>
          </p:cNvPr>
          <p:cNvGrpSpPr/>
          <p:nvPr/>
        </p:nvGrpSpPr>
        <p:grpSpPr>
          <a:xfrm>
            <a:off x="4185613" y="4883468"/>
            <a:ext cx="4836060" cy="306021"/>
            <a:chOff x="4185613" y="4883468"/>
            <a:chExt cx="4836060" cy="306021"/>
          </a:xfrm>
        </p:grpSpPr>
        <p:grpSp>
          <p:nvGrpSpPr>
            <p:cNvPr id="52" name="Gruppieren 4">
              <a:extLst>
                <a:ext uri="{FF2B5EF4-FFF2-40B4-BE49-F238E27FC236}">
                  <a16:creationId xmlns:a16="http://schemas.microsoft.com/office/drawing/2014/main" id="{D7C91C12-2B55-F64D-956C-C03B7A2BF62A}"/>
                </a:ext>
              </a:extLst>
            </p:cNvPr>
            <p:cNvGrpSpPr/>
            <p:nvPr/>
          </p:nvGrpSpPr>
          <p:grpSpPr>
            <a:xfrm>
              <a:off x="4185613" y="4883468"/>
              <a:ext cx="4836060" cy="280045"/>
              <a:chOff x="4185613" y="4883468"/>
              <a:chExt cx="4836060" cy="280045"/>
            </a:xfrm>
          </p:grpSpPr>
          <p:pic>
            <p:nvPicPr>
              <p:cNvPr id="54" name="Picture 4">
                <a:extLst>
                  <a:ext uri="{FF2B5EF4-FFF2-40B4-BE49-F238E27FC236}">
                    <a16:creationId xmlns:a16="http://schemas.microsoft.com/office/drawing/2014/main" id="{859F7144-2C91-7AB8-62BD-385D229367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4089" y="4946370"/>
                <a:ext cx="416858" cy="206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6" descr="Logo von Microsoft Azure">
                <a:extLst>
                  <a:ext uri="{FF2B5EF4-FFF2-40B4-BE49-F238E27FC236}">
                    <a16:creationId xmlns:a16="http://schemas.microsoft.com/office/drawing/2014/main" id="{7996F2A5-D482-24F9-EBCB-8F54C1F371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22"/>
              <a:stretch/>
            </p:blipFill>
            <p:spPr bwMode="auto">
              <a:xfrm>
                <a:off x="6947757" y="4946370"/>
                <a:ext cx="274298" cy="206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8">
                <a:extLst>
                  <a:ext uri="{FF2B5EF4-FFF2-40B4-BE49-F238E27FC236}">
                    <a16:creationId xmlns:a16="http://schemas.microsoft.com/office/drawing/2014/main" id="{7AD1F707-6A09-8624-1B04-1892F43B4A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7427"/>
              <a:stretch/>
            </p:blipFill>
            <p:spPr bwMode="auto">
              <a:xfrm>
                <a:off x="7388866" y="4946370"/>
                <a:ext cx="202454" cy="206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10" descr="Bildergebnis für exchange logo">
                <a:extLst>
                  <a:ext uri="{FF2B5EF4-FFF2-40B4-BE49-F238E27FC236}">
                    <a16:creationId xmlns:a16="http://schemas.microsoft.com/office/drawing/2014/main" id="{8A9B4678-0212-CA7A-C3AA-FE1276C25B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0805" y="4946370"/>
                <a:ext cx="206474" cy="206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14">
                <a:extLst>
                  <a:ext uri="{FF2B5EF4-FFF2-40B4-BE49-F238E27FC236}">
                    <a16:creationId xmlns:a16="http://schemas.microsoft.com/office/drawing/2014/main" id="{13B5A64C-3E72-AF19-B2AA-DBF4071F14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4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07" t="26708" r="73801" b="47684"/>
              <a:stretch/>
            </p:blipFill>
            <p:spPr bwMode="auto">
              <a:xfrm>
                <a:off x="7758130" y="4946370"/>
                <a:ext cx="233767" cy="206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Microsoft Active Directory">
                <a:extLst>
                  <a:ext uri="{FF2B5EF4-FFF2-40B4-BE49-F238E27FC236}">
                    <a16:creationId xmlns:a16="http://schemas.microsoft.com/office/drawing/2014/main" id="{7AFAF765-9EB8-85F5-AA51-9C185B2660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7520" y="4946370"/>
                <a:ext cx="206474" cy="206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60" name="Gerade Verbindung mit Pfeil 161">
                <a:extLst>
                  <a:ext uri="{FF2B5EF4-FFF2-40B4-BE49-F238E27FC236}">
                    <a16:creationId xmlns:a16="http://schemas.microsoft.com/office/drawing/2014/main" id="{6D00E6B0-D91E-B351-465C-1449874C5897}"/>
                  </a:ext>
                </a:extLst>
              </p:cNvPr>
              <p:cNvCxnSpPr>
                <a:cxnSpLocks/>
                <a:stCxn id="12" idx="3"/>
              </p:cNvCxnSpPr>
              <p:nvPr/>
            </p:nvCxnSpPr>
            <p:spPr bwMode="auto">
              <a:xfrm flipV="1">
                <a:off x="4185613" y="5035113"/>
                <a:ext cx="694421" cy="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pic>
            <p:nvPicPr>
              <p:cNvPr id="61" name="Grafik 21">
                <a:extLst>
                  <a:ext uri="{FF2B5EF4-FFF2-40B4-BE49-F238E27FC236}">
                    <a16:creationId xmlns:a16="http://schemas.microsoft.com/office/drawing/2014/main" id="{DCC5DFA7-009E-666A-8DF2-0B2DF6AE8B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6840" y="4883468"/>
                <a:ext cx="323362" cy="276040"/>
              </a:xfrm>
              <a:prstGeom prst="rect">
                <a:avLst/>
              </a:prstGeom>
            </p:spPr>
          </p:pic>
          <p:cxnSp>
            <p:nvCxnSpPr>
              <p:cNvPr id="62" name="Gerade Verbindung mit Pfeil 169">
                <a:extLst>
                  <a:ext uri="{FF2B5EF4-FFF2-40B4-BE49-F238E27FC236}">
                    <a16:creationId xmlns:a16="http://schemas.microsoft.com/office/drawing/2014/main" id="{0CB332B6-D534-1378-7114-4EC9C1E8047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574824" y="5034955"/>
                <a:ext cx="305210" cy="157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pic>
            <p:nvPicPr>
              <p:cNvPr id="63" name="Picture 2">
                <a:extLst>
                  <a:ext uri="{FF2B5EF4-FFF2-40B4-BE49-F238E27FC236}">
                    <a16:creationId xmlns:a16="http://schemas.microsoft.com/office/drawing/2014/main" id="{FCA16CB5-F580-DF98-8719-D1534CDD2C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5673" y="4949163"/>
                <a:ext cx="216000" cy="2008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>
                <a:extLst>
                  <a:ext uri="{FF2B5EF4-FFF2-40B4-BE49-F238E27FC236}">
                    <a16:creationId xmlns:a16="http://schemas.microsoft.com/office/drawing/2014/main" id="{7BEF0DE1-87DB-98A9-B472-9C2EABEA9C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83042" b="-8670"/>
              <a:stretch/>
            </p:blipFill>
            <p:spPr bwMode="auto">
              <a:xfrm>
                <a:off x="8499705" y="4935701"/>
                <a:ext cx="216000" cy="2278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3" name="Picture 2" descr="Bildergebnis für dedalus orbis">
              <a:extLst>
                <a:ext uri="{FF2B5EF4-FFF2-40B4-BE49-F238E27FC236}">
                  <a16:creationId xmlns:a16="http://schemas.microsoft.com/office/drawing/2014/main" id="{B8EFE25D-D153-D63D-EF26-252D936A31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2742" r="24677">
                          <a14:foregroundMark x1="5440" y1="11538" x2="5440" y2="11538"/>
                          <a14:foregroundMark x1="24352" y1="55385" x2="24352" y2="5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581"/>
            <a:stretch/>
          </p:blipFill>
          <p:spPr bwMode="auto">
            <a:xfrm>
              <a:off x="8136748" y="4935701"/>
              <a:ext cx="206620" cy="253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6" name="Picture 65" descr="Logo, company name&#10;&#10;Description automatically generated">
            <a:extLst>
              <a:ext uri="{FF2B5EF4-FFF2-40B4-BE49-F238E27FC236}">
                <a16:creationId xmlns:a16="http://schemas.microsoft.com/office/drawing/2014/main" id="{7EA1FAB9-5F5E-B56B-FD0B-0EFEA63B86A3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l="9767" t="19467" r="9767" b="20712"/>
          <a:stretch/>
        </p:blipFill>
        <p:spPr>
          <a:xfrm>
            <a:off x="9837464" y="311802"/>
            <a:ext cx="2075137" cy="90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5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  <p:bldP spid="12" grpId="0"/>
      <p:bldP spid="13" grpId="0"/>
      <p:bldP spid="14" grpId="0"/>
      <p:bldP spid="15" grpId="0" animBg="1"/>
      <p:bldP spid="16" grpId="0"/>
      <p:bldP spid="17" grpId="0" animBg="1"/>
      <p:bldP spid="47" grpId="0" animBg="1"/>
      <p:bldP spid="47" grpId="1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E3EFE-E7D9-1CA0-6298-037DD2C64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45" y="459717"/>
            <a:ext cx="10674973" cy="664996"/>
          </a:xfrm>
        </p:spPr>
        <p:txBody>
          <a:bodyPr/>
          <a:lstStyle/>
          <a:p>
            <a:r>
              <a:rPr lang="en-US" dirty="0"/>
              <a:t>Zielbild: </a:t>
            </a:r>
            <a:r>
              <a:rPr lang="en-US" dirty="0" err="1"/>
              <a:t>Automatisierte</a:t>
            </a:r>
            <a:r>
              <a:rPr lang="en-US" dirty="0"/>
              <a:t> Lifecycle Services</a:t>
            </a:r>
            <a:endParaRPr lang="en-GB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369FF05-0F4B-D198-BE57-9B45A2A4E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7" t="19467" r="9767" b="20712"/>
          <a:stretch/>
        </p:blipFill>
        <p:spPr>
          <a:xfrm>
            <a:off x="10030968" y="311803"/>
            <a:ext cx="1881633" cy="822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7C2464-6D81-62E1-593B-F9F90D5428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t="11180" r="22635" b="1889"/>
          <a:stretch/>
        </p:blipFill>
        <p:spPr>
          <a:xfrm>
            <a:off x="3500885" y="2572983"/>
            <a:ext cx="5227075" cy="3990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42DC0E-17B0-8864-57E1-DA514972FFDC}"/>
              </a:ext>
            </a:extLst>
          </p:cNvPr>
          <p:cNvSpPr txBox="1"/>
          <p:nvPr/>
        </p:nvSpPr>
        <p:spPr bwMode="auto">
          <a:xfrm>
            <a:off x="7135386" y="1361068"/>
            <a:ext cx="1959829" cy="1077218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1600" b="1" dirty="0">
                <a:solidFill>
                  <a:srgbClr val="535353"/>
                </a:solidFill>
                <a:latin typeface="Arial"/>
              </a:rPr>
              <a:t>Imprivata </a:t>
            </a:r>
            <a:r>
              <a:rPr lang="en-US" sz="1600" b="1" dirty="0" err="1">
                <a:solidFill>
                  <a:srgbClr val="535353"/>
                </a:solidFill>
                <a:latin typeface="Arial"/>
              </a:rPr>
              <a:t>OneSign</a:t>
            </a:r>
            <a:r>
              <a:rPr lang="en-US" sz="1600" b="1" dirty="0">
                <a:solidFill>
                  <a:srgbClr val="535353"/>
                </a:solidFill>
                <a:latin typeface="Arial"/>
              </a:rPr>
              <a:t> SSO, </a:t>
            </a:r>
            <a:r>
              <a:rPr lang="en-US" sz="1600" b="1" dirty="0" err="1">
                <a:solidFill>
                  <a:srgbClr val="535353"/>
                </a:solidFill>
                <a:latin typeface="Arial"/>
              </a:rPr>
              <a:t>ConfirmID</a:t>
            </a:r>
            <a:r>
              <a:rPr lang="en-US" sz="1600" b="1" dirty="0">
                <a:solidFill>
                  <a:srgbClr val="535353"/>
                </a:solidFill>
                <a:latin typeface="Arial"/>
              </a:rPr>
              <a:t>,</a:t>
            </a:r>
          </a:p>
          <a:p>
            <a:pPr algn="ctr" defTabSz="1219140">
              <a:defRPr/>
            </a:pPr>
            <a:r>
              <a:rPr lang="en-US" sz="1600" b="1" dirty="0">
                <a:solidFill>
                  <a:srgbClr val="535353"/>
                </a:solidFill>
                <a:latin typeface="Arial"/>
              </a:rPr>
              <a:t>PAM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0E2517-1763-C9A9-5E59-183F555010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8960" t="27223" r="18043" b="34609"/>
          <a:stretch/>
        </p:blipFill>
        <p:spPr>
          <a:xfrm>
            <a:off x="8958492" y="1135031"/>
            <a:ext cx="2406189" cy="1704782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1CFDDB-1038-2B41-D69C-6AD64E54E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829" y="1699094"/>
            <a:ext cx="902034" cy="451018"/>
          </a:xfrm>
          <a:prstGeom prst="rect">
            <a:avLst/>
          </a:prstGeom>
        </p:spPr>
      </p:pic>
      <p:sp>
        <p:nvSpPr>
          <p:cNvPr id="11" name="Freeform 85">
            <a:extLst>
              <a:ext uri="{FF2B5EF4-FFF2-40B4-BE49-F238E27FC236}">
                <a16:creationId xmlns:a16="http://schemas.microsoft.com/office/drawing/2014/main" id="{FFE00232-F897-43EB-B7AC-7BFE3AF67362}"/>
              </a:ext>
            </a:extLst>
          </p:cNvPr>
          <p:cNvSpPr/>
          <p:nvPr/>
        </p:nvSpPr>
        <p:spPr bwMode="auto">
          <a:xfrm>
            <a:off x="4613945" y="1271017"/>
            <a:ext cx="2518376" cy="1161288"/>
          </a:xfrm>
          <a:custGeom>
            <a:avLst/>
            <a:gdLst>
              <a:gd name="connsiteX0" fmla="*/ 0 w 2020824"/>
              <a:gd name="connsiteY0" fmla="*/ 1161288 h 1161288"/>
              <a:gd name="connsiteX1" fmla="*/ 2020824 w 2020824"/>
              <a:gd name="connsiteY1" fmla="*/ 1161288 h 1161288"/>
              <a:gd name="connsiteX2" fmla="*/ 1014984 w 2020824"/>
              <a:gd name="connsiteY2" fmla="*/ 0 h 1161288"/>
              <a:gd name="connsiteX3" fmla="*/ 0 w 2020824"/>
              <a:gd name="connsiteY3" fmla="*/ 1161288 h 116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0824" h="1161288">
                <a:moveTo>
                  <a:pt x="0" y="1161288"/>
                </a:moveTo>
                <a:lnTo>
                  <a:pt x="2020824" y="1161288"/>
                </a:lnTo>
                <a:lnTo>
                  <a:pt x="1014984" y="0"/>
                </a:lnTo>
                <a:lnTo>
                  <a:pt x="0" y="1161288"/>
                </a:lnTo>
                <a:close/>
              </a:path>
            </a:pathLst>
          </a:cu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endParaRPr lang="en-US" sz="1600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1F7FC4-6EB3-C552-6FD5-BABE58BCC70A}"/>
              </a:ext>
            </a:extLst>
          </p:cNvPr>
          <p:cNvSpPr txBox="1"/>
          <p:nvPr/>
        </p:nvSpPr>
        <p:spPr bwMode="auto">
          <a:xfrm>
            <a:off x="3698151" y="3608140"/>
            <a:ext cx="1013098" cy="215444"/>
          </a:xfrm>
          <a:prstGeom prst="rect">
            <a:avLst/>
          </a:prstGeom>
          <a:solidFill>
            <a:schemeClr val="bg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lIns="0" tIns="0" rIns="0" bIns="0" rtlCol="0">
            <a:spAutoFit/>
          </a:bodyPr>
          <a:lstStyle/>
          <a:p>
            <a:pPr algn="ctr" defTabSz="1219140">
              <a:defRPr/>
            </a:pPr>
            <a:r>
              <a:rPr lang="en-US" sz="1400" b="1" dirty="0">
                <a:solidFill>
                  <a:srgbClr val="535353"/>
                </a:solidFill>
                <a:latin typeface="Arial"/>
              </a:rPr>
              <a:t>Onboarding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E51013-CFB8-9B63-34F0-4FEA7B77C973}"/>
              </a:ext>
            </a:extLst>
          </p:cNvPr>
          <p:cNvSpPr txBox="1"/>
          <p:nvPr/>
        </p:nvSpPr>
        <p:spPr bwMode="auto">
          <a:xfrm>
            <a:off x="3584532" y="6042477"/>
            <a:ext cx="1221488" cy="215444"/>
          </a:xfrm>
          <a:prstGeom prst="rect">
            <a:avLst/>
          </a:prstGeom>
          <a:solidFill>
            <a:schemeClr val="bg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lIns="0" tIns="0" rIns="0" bIns="0" rtlCol="0">
            <a:spAutoFit/>
          </a:bodyPr>
          <a:lstStyle/>
          <a:p>
            <a:pPr algn="ctr" defTabSz="1219140">
              <a:defRPr/>
            </a:pPr>
            <a:r>
              <a:rPr lang="en-US" sz="1400" b="1" dirty="0">
                <a:solidFill>
                  <a:srgbClr val="535353"/>
                </a:solidFill>
                <a:latin typeface="Arial"/>
              </a:rPr>
              <a:t>  Offboarding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509AFD-C483-BD32-3C6C-E2028FE29C36}"/>
              </a:ext>
            </a:extLst>
          </p:cNvPr>
          <p:cNvSpPr txBox="1"/>
          <p:nvPr/>
        </p:nvSpPr>
        <p:spPr bwMode="auto">
          <a:xfrm>
            <a:off x="5564744" y="6022987"/>
            <a:ext cx="1020653" cy="369332"/>
          </a:xfrm>
          <a:prstGeom prst="rect">
            <a:avLst/>
          </a:prstGeom>
          <a:solidFill>
            <a:schemeClr val="bg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 defTabSz="1219140">
              <a:defRPr/>
            </a:pPr>
            <a:r>
              <a:rPr lang="en-US" sz="1200" dirty="0">
                <a:solidFill>
                  <a:srgbClr val="535353"/>
                </a:solidFill>
                <a:latin typeface="Arial"/>
              </a:rPr>
              <a:t>Dashboards</a:t>
            </a:r>
          </a:p>
          <a:p>
            <a:pPr algn="ctr" defTabSz="1219140">
              <a:defRPr/>
            </a:pPr>
            <a:r>
              <a:rPr lang="en-US" sz="1200" dirty="0">
                <a:solidFill>
                  <a:srgbClr val="535353"/>
                </a:solidFill>
                <a:latin typeface="Arial"/>
              </a:rPr>
              <a:t>und </a:t>
            </a:r>
            <a:r>
              <a:rPr lang="en-US" sz="1200" dirty="0" err="1">
                <a:solidFill>
                  <a:srgbClr val="535353"/>
                </a:solidFill>
                <a:latin typeface="Arial"/>
              </a:rPr>
              <a:t>Berichte</a:t>
            </a:r>
            <a:endParaRPr lang="en-US" sz="1200" dirty="0">
              <a:solidFill>
                <a:srgbClr val="535353"/>
              </a:solidFill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4FA3D-38FF-44A7-55F9-6EA74D099612}"/>
              </a:ext>
            </a:extLst>
          </p:cNvPr>
          <p:cNvSpPr txBox="1"/>
          <p:nvPr/>
        </p:nvSpPr>
        <p:spPr bwMode="auto">
          <a:xfrm>
            <a:off x="7262505" y="5290247"/>
            <a:ext cx="904095" cy="184666"/>
          </a:xfrm>
          <a:prstGeom prst="rect">
            <a:avLst/>
          </a:prstGeom>
          <a:solidFill>
            <a:schemeClr val="bg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lIns="0" tIns="0" rIns="0" bIns="0" rtlCol="0">
            <a:spAutoFit/>
          </a:bodyPr>
          <a:lstStyle/>
          <a:p>
            <a:pPr algn="ctr" defTabSz="1219140">
              <a:defRPr/>
            </a:pPr>
            <a:r>
              <a:rPr lang="en-US" sz="1200" dirty="0">
                <a:solidFill>
                  <a:srgbClr val="535353"/>
                </a:solidFill>
                <a:latin typeface="Arial"/>
              </a:rPr>
              <a:t>Self-Services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72325A-42AA-BC52-EB30-445A44F0A591}"/>
              </a:ext>
            </a:extLst>
          </p:cNvPr>
          <p:cNvSpPr txBox="1"/>
          <p:nvPr/>
        </p:nvSpPr>
        <p:spPr bwMode="auto">
          <a:xfrm>
            <a:off x="7664786" y="4319854"/>
            <a:ext cx="963405" cy="369332"/>
          </a:xfrm>
          <a:prstGeom prst="rect">
            <a:avLst/>
          </a:prstGeom>
          <a:solidFill>
            <a:schemeClr val="bg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lIns="0" tIns="0" rIns="0" bIns="0" rtlCol="0">
            <a:spAutoFit/>
          </a:bodyPr>
          <a:lstStyle/>
          <a:p>
            <a:pPr defTabSz="1219140">
              <a:defRPr/>
            </a:pPr>
            <a:r>
              <a:rPr lang="en-US" sz="1200" dirty="0" err="1">
                <a:solidFill>
                  <a:srgbClr val="535353"/>
                </a:solidFill>
                <a:latin typeface="Arial"/>
              </a:rPr>
              <a:t>Auditierung</a:t>
            </a:r>
            <a:r>
              <a:rPr lang="en-US" sz="1200" dirty="0">
                <a:solidFill>
                  <a:srgbClr val="535353"/>
                </a:solidFill>
                <a:latin typeface="Arial"/>
              </a:rPr>
              <a:t> &amp; </a:t>
            </a:r>
            <a:br>
              <a:rPr lang="en-US" sz="1200" dirty="0">
                <a:solidFill>
                  <a:srgbClr val="535353"/>
                </a:solidFill>
                <a:latin typeface="Arial"/>
              </a:rPr>
            </a:br>
            <a:r>
              <a:rPr lang="en-US" sz="1200" dirty="0" err="1">
                <a:solidFill>
                  <a:srgbClr val="535353"/>
                </a:solidFill>
                <a:latin typeface="Arial"/>
              </a:rPr>
              <a:t>Überprüfung</a:t>
            </a:r>
            <a:endParaRPr lang="en-US" sz="1200" dirty="0">
              <a:solidFill>
                <a:srgbClr val="535353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4B36CE-2705-DECA-D190-BFD696396379}"/>
              </a:ext>
            </a:extLst>
          </p:cNvPr>
          <p:cNvSpPr txBox="1"/>
          <p:nvPr/>
        </p:nvSpPr>
        <p:spPr bwMode="auto">
          <a:xfrm>
            <a:off x="7330440" y="3492140"/>
            <a:ext cx="1356114" cy="553998"/>
          </a:xfrm>
          <a:prstGeom prst="rect">
            <a:avLst/>
          </a:prstGeom>
          <a:solidFill>
            <a:schemeClr val="bg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>
            <a:spAutoFit/>
          </a:bodyPr>
          <a:lstStyle/>
          <a:p>
            <a:pPr defTabSz="1219140">
              <a:defRPr/>
            </a:pPr>
            <a:r>
              <a:rPr lang="en-US" sz="1200" dirty="0" err="1">
                <a:solidFill>
                  <a:srgbClr val="535353"/>
                </a:solidFill>
                <a:latin typeface="Arial"/>
              </a:rPr>
              <a:t>Automatisierte</a:t>
            </a:r>
            <a:r>
              <a:rPr lang="en-US" sz="1200" dirty="0">
                <a:solidFill>
                  <a:srgbClr val="535353"/>
                </a:solidFill>
                <a:latin typeface="Arial"/>
              </a:rPr>
              <a:t>  </a:t>
            </a:r>
            <a:br>
              <a:rPr lang="en-US" sz="1200" dirty="0">
                <a:solidFill>
                  <a:srgbClr val="535353"/>
                </a:solidFill>
                <a:latin typeface="Arial"/>
              </a:rPr>
            </a:br>
            <a:r>
              <a:rPr lang="en-US" sz="1200" dirty="0" err="1">
                <a:solidFill>
                  <a:srgbClr val="535353"/>
                </a:solidFill>
                <a:latin typeface="Arial"/>
              </a:rPr>
              <a:t>Provisionierung</a:t>
            </a:r>
            <a:r>
              <a:rPr lang="en-US" sz="1200" dirty="0">
                <a:solidFill>
                  <a:srgbClr val="535353"/>
                </a:solidFill>
                <a:latin typeface="Arial"/>
              </a:rPr>
              <a:t> &amp;</a:t>
            </a:r>
          </a:p>
          <a:p>
            <a:pPr defTabSz="1219140">
              <a:defRPr/>
            </a:pPr>
            <a:r>
              <a:rPr lang="en-US" sz="1200" dirty="0">
                <a:solidFill>
                  <a:srgbClr val="535353"/>
                </a:solidFill>
                <a:latin typeface="Arial"/>
              </a:rPr>
              <a:t>De-</a:t>
            </a:r>
            <a:r>
              <a:rPr lang="en-US" sz="1200" dirty="0" err="1">
                <a:solidFill>
                  <a:srgbClr val="535353"/>
                </a:solidFill>
                <a:latin typeface="Arial"/>
              </a:rPr>
              <a:t>Provisionierung</a:t>
            </a:r>
            <a:endParaRPr lang="en-US" sz="1200" dirty="0">
              <a:solidFill>
                <a:srgbClr val="535353"/>
              </a:solidFill>
              <a:latin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A009D9-BD99-5C33-F94C-FFAEA7E68631}"/>
              </a:ext>
            </a:extLst>
          </p:cNvPr>
          <p:cNvSpPr txBox="1"/>
          <p:nvPr/>
        </p:nvSpPr>
        <p:spPr bwMode="auto">
          <a:xfrm>
            <a:off x="5311282" y="2574242"/>
            <a:ext cx="1174569" cy="369332"/>
          </a:xfrm>
          <a:prstGeom prst="rect">
            <a:avLst/>
          </a:prstGeom>
          <a:solidFill>
            <a:schemeClr val="bg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 defTabSz="1219140">
              <a:defRPr/>
            </a:pPr>
            <a:r>
              <a:rPr lang="en-US" sz="1200" dirty="0">
                <a:solidFill>
                  <a:srgbClr val="535353"/>
                </a:solidFill>
                <a:latin typeface="Arial"/>
              </a:rPr>
              <a:t>Rollen- und </a:t>
            </a:r>
            <a:r>
              <a:rPr lang="en-US" sz="1200" dirty="0" err="1">
                <a:solidFill>
                  <a:srgbClr val="535353"/>
                </a:solidFill>
                <a:latin typeface="Arial"/>
              </a:rPr>
              <a:t>Zugriffskontrolle</a:t>
            </a:r>
            <a:endParaRPr lang="en-US" sz="1200" dirty="0">
              <a:solidFill>
                <a:srgbClr val="535353"/>
              </a:solidFill>
              <a:latin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A6DC66-1A95-8AC1-1060-DE76419179F2}"/>
              </a:ext>
            </a:extLst>
          </p:cNvPr>
          <p:cNvSpPr txBox="1"/>
          <p:nvPr/>
        </p:nvSpPr>
        <p:spPr bwMode="auto">
          <a:xfrm>
            <a:off x="349248" y="5263188"/>
            <a:ext cx="1487194" cy="646331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1200" b="1" dirty="0" err="1">
                <a:solidFill>
                  <a:srgbClr val="535353"/>
                </a:solidFill>
                <a:latin typeface="Arial"/>
              </a:rPr>
              <a:t>Mitarbeitende</a:t>
            </a:r>
            <a:endParaRPr lang="en-US" sz="1200" b="1" dirty="0">
              <a:solidFill>
                <a:srgbClr val="535353"/>
              </a:solidFill>
              <a:latin typeface="Arial"/>
            </a:endParaRPr>
          </a:p>
          <a:p>
            <a:pPr algn="ctr" defTabSz="1219140">
              <a:defRPr/>
            </a:pPr>
            <a:r>
              <a:rPr lang="en-US" sz="1200" dirty="0">
                <a:solidFill>
                  <a:srgbClr val="535353"/>
                </a:solidFill>
                <a:latin typeface="Arial"/>
              </a:rPr>
              <a:t>(Interne &amp; </a:t>
            </a:r>
            <a:r>
              <a:rPr lang="en-US" sz="1200" dirty="0" err="1">
                <a:solidFill>
                  <a:srgbClr val="535353"/>
                </a:solidFill>
                <a:latin typeface="Arial"/>
              </a:rPr>
              <a:t>Externe</a:t>
            </a:r>
            <a:r>
              <a:rPr lang="en-US" sz="1200" dirty="0">
                <a:solidFill>
                  <a:srgbClr val="535353"/>
                </a:solidFill>
                <a:latin typeface="Arial"/>
              </a:rPr>
              <a:t>)</a:t>
            </a:r>
          </a:p>
          <a:p>
            <a:pPr algn="ctr" defTabSz="1219140">
              <a:defRPr/>
            </a:pPr>
            <a:r>
              <a:rPr lang="en-US" sz="1200" b="1" dirty="0" err="1">
                <a:solidFill>
                  <a:srgbClr val="535353"/>
                </a:solidFill>
                <a:latin typeface="Arial"/>
              </a:rPr>
              <a:t>Dienstleister</a:t>
            </a:r>
            <a:endParaRPr lang="en-US" sz="1200" b="1" dirty="0">
              <a:solidFill>
                <a:srgbClr val="535353"/>
              </a:solidFill>
              <a:latin typeface="Arial"/>
            </a:endParaRPr>
          </a:p>
        </p:txBody>
      </p:sp>
      <p:sp>
        <p:nvSpPr>
          <p:cNvPr id="23" name="Pentagon 56">
            <a:extLst>
              <a:ext uri="{FF2B5EF4-FFF2-40B4-BE49-F238E27FC236}">
                <a16:creationId xmlns:a16="http://schemas.microsoft.com/office/drawing/2014/main" id="{3A398CAB-CBD0-5EBE-F47A-54C67B768F62}"/>
              </a:ext>
            </a:extLst>
          </p:cNvPr>
          <p:cNvSpPr/>
          <p:nvPr/>
        </p:nvSpPr>
        <p:spPr bwMode="auto">
          <a:xfrm>
            <a:off x="3225940" y="4429639"/>
            <a:ext cx="1347666" cy="357833"/>
          </a:xfrm>
          <a:prstGeom prst="homePlate">
            <a:avLst>
              <a:gd name="adj" fmla="val 49412"/>
            </a:avLst>
          </a:prstGeom>
          <a:solidFill>
            <a:srgbClr val="E2E0E3"/>
          </a:solidFill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endParaRPr lang="en-US" sz="1600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Pentagon 48">
            <a:extLst>
              <a:ext uri="{FF2B5EF4-FFF2-40B4-BE49-F238E27FC236}">
                <a16:creationId xmlns:a16="http://schemas.microsoft.com/office/drawing/2014/main" id="{6FB0EB9F-6761-429E-958F-FB881446F907}"/>
              </a:ext>
            </a:extLst>
          </p:cNvPr>
          <p:cNvSpPr/>
          <p:nvPr/>
        </p:nvSpPr>
        <p:spPr bwMode="auto">
          <a:xfrm>
            <a:off x="1310252" y="4515315"/>
            <a:ext cx="2447795" cy="175667"/>
          </a:xfrm>
          <a:prstGeom prst="homePlate">
            <a:avLst>
              <a:gd name="adj" fmla="val 29980"/>
            </a:avLst>
          </a:prstGeom>
          <a:solidFill>
            <a:srgbClr val="E2E0E3"/>
          </a:solidFill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endParaRPr lang="en-US" sz="1600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Pentagon 57">
            <a:extLst>
              <a:ext uri="{FF2B5EF4-FFF2-40B4-BE49-F238E27FC236}">
                <a16:creationId xmlns:a16="http://schemas.microsoft.com/office/drawing/2014/main" id="{F50EF30A-F0CC-603C-DDBB-55C543011819}"/>
              </a:ext>
            </a:extLst>
          </p:cNvPr>
          <p:cNvSpPr/>
          <p:nvPr/>
        </p:nvSpPr>
        <p:spPr bwMode="auto">
          <a:xfrm rot="618621">
            <a:off x="1119257" y="4196956"/>
            <a:ext cx="2723798" cy="192567"/>
          </a:xfrm>
          <a:prstGeom prst="homePlate">
            <a:avLst>
              <a:gd name="adj" fmla="val 0"/>
            </a:avLst>
          </a:prstGeom>
          <a:solidFill>
            <a:srgbClr val="E2E0E3"/>
          </a:solidFill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endParaRPr lang="en-US" sz="1600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entagon 59">
            <a:extLst>
              <a:ext uri="{FF2B5EF4-FFF2-40B4-BE49-F238E27FC236}">
                <a16:creationId xmlns:a16="http://schemas.microsoft.com/office/drawing/2014/main" id="{BBA3A643-9109-D5BC-06B0-1BC2F8A2A3B3}"/>
              </a:ext>
            </a:extLst>
          </p:cNvPr>
          <p:cNvSpPr/>
          <p:nvPr/>
        </p:nvSpPr>
        <p:spPr bwMode="auto">
          <a:xfrm rot="20983720">
            <a:off x="1130369" y="4821647"/>
            <a:ext cx="2820636" cy="192567"/>
          </a:xfrm>
          <a:prstGeom prst="homePlate">
            <a:avLst>
              <a:gd name="adj" fmla="val 0"/>
            </a:avLst>
          </a:prstGeom>
          <a:solidFill>
            <a:srgbClr val="E2E0E3"/>
          </a:solidFill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endParaRPr lang="en-US" sz="1600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71C08F-58DC-BBD0-3B9E-F52EBCC9B9F4}"/>
              </a:ext>
            </a:extLst>
          </p:cNvPr>
          <p:cNvSpPr txBox="1"/>
          <p:nvPr/>
        </p:nvSpPr>
        <p:spPr bwMode="auto">
          <a:xfrm>
            <a:off x="1728061" y="4405801"/>
            <a:ext cx="1121259" cy="335156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r" defTabSz="1219140">
              <a:lnSpc>
                <a:spcPct val="150000"/>
              </a:lnSpc>
              <a:defRPr/>
            </a:pPr>
            <a:r>
              <a:rPr lang="en-US" sz="1200" dirty="0">
                <a:solidFill>
                  <a:srgbClr val="535353"/>
                </a:solidFill>
                <a:latin typeface="Arial"/>
              </a:rPr>
              <a:t>Org. Mgmt.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56EB45-41CD-6E96-0DBD-0D688F97B34C}"/>
              </a:ext>
            </a:extLst>
          </p:cNvPr>
          <p:cNvSpPr txBox="1"/>
          <p:nvPr/>
        </p:nvSpPr>
        <p:spPr bwMode="auto">
          <a:xfrm rot="814942">
            <a:off x="1495291" y="3995944"/>
            <a:ext cx="1121259" cy="335156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r" defTabSz="1219140">
              <a:lnSpc>
                <a:spcPct val="150000"/>
              </a:lnSpc>
              <a:defRPr/>
            </a:pPr>
            <a:r>
              <a:rPr lang="en-US" sz="1200">
                <a:solidFill>
                  <a:srgbClr val="535353"/>
                </a:solidFill>
                <a:latin typeface="Arial"/>
              </a:rPr>
              <a:t>HR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46E6E3-6AC8-7D05-CF0D-CD759058392C}"/>
              </a:ext>
            </a:extLst>
          </p:cNvPr>
          <p:cNvSpPr txBox="1"/>
          <p:nvPr/>
        </p:nvSpPr>
        <p:spPr bwMode="auto">
          <a:xfrm rot="20971727">
            <a:off x="1786102" y="4756009"/>
            <a:ext cx="1236191" cy="375552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noAutofit/>
          </a:bodyPr>
          <a:lstStyle/>
          <a:p>
            <a:pPr algn="r" defTabSz="1219140">
              <a:lnSpc>
                <a:spcPct val="150000"/>
              </a:lnSpc>
              <a:defRPr/>
            </a:pPr>
            <a:r>
              <a:rPr lang="en-US" sz="1200" dirty="0" err="1">
                <a:solidFill>
                  <a:srgbClr val="535353"/>
                </a:solidFill>
                <a:latin typeface="Arial"/>
              </a:rPr>
              <a:t>Dienstplan</a:t>
            </a:r>
            <a:endParaRPr lang="en-US" sz="1200" dirty="0">
              <a:solidFill>
                <a:srgbClr val="535353"/>
              </a:solidFill>
              <a:latin typeface="Arial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1BAC06-C9EA-C88E-8ACF-FD66481176CF}"/>
              </a:ext>
            </a:extLst>
          </p:cNvPr>
          <p:cNvSpPr/>
          <p:nvPr/>
        </p:nvSpPr>
        <p:spPr bwMode="auto">
          <a:xfrm>
            <a:off x="567519" y="3982217"/>
            <a:ext cx="1280296" cy="1280296"/>
          </a:xfrm>
          <a:prstGeom prst="ellipse">
            <a:avLst/>
          </a:prstGeom>
          <a:solidFill>
            <a:srgbClr val="D7E3EB"/>
          </a:solidFill>
          <a:ln w="28575">
            <a:solidFill>
              <a:srgbClr val="B9B9BB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endParaRPr lang="en-US" sz="1600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10713B-6729-E99F-B58F-973DC1DDC31E}"/>
              </a:ext>
            </a:extLst>
          </p:cNvPr>
          <p:cNvSpPr txBox="1"/>
          <p:nvPr/>
        </p:nvSpPr>
        <p:spPr bwMode="auto">
          <a:xfrm>
            <a:off x="138380" y="3545396"/>
            <a:ext cx="2206284" cy="307777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1400" b="1" dirty="0" err="1">
                <a:solidFill>
                  <a:srgbClr val="535353"/>
                </a:solidFill>
                <a:latin typeface="Arial"/>
              </a:rPr>
              <a:t>Quellsysteme</a:t>
            </a:r>
            <a:endParaRPr lang="en-US" sz="1400" b="1" dirty="0">
              <a:solidFill>
                <a:srgbClr val="535353"/>
              </a:solidFill>
              <a:latin typeface="Arial"/>
            </a:endParaRPr>
          </a:p>
        </p:txBody>
      </p:sp>
      <p:pic>
        <p:nvPicPr>
          <p:cNvPr id="37" name="Picture 12" descr="http://www.ogitix.de/uploads/RTEmagicC_SAP.jpg.jpg">
            <a:extLst>
              <a:ext uri="{FF2B5EF4-FFF2-40B4-BE49-F238E27FC236}">
                <a16:creationId xmlns:a16="http://schemas.microsoft.com/office/drawing/2014/main" id="{302FDA64-DECA-E542-CF84-127B139DF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49" y="3254987"/>
            <a:ext cx="479845" cy="26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P&amp;I LogaAll-in | SOFT-CONSULT">
            <a:extLst>
              <a:ext uri="{FF2B5EF4-FFF2-40B4-BE49-F238E27FC236}">
                <a16:creationId xmlns:a16="http://schemas.microsoft.com/office/drawing/2014/main" id="{1919586C-E06B-2671-F3B3-F0087844B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34" y="3235001"/>
            <a:ext cx="393888" cy="29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Bildergebnis für exchange logo">
            <a:extLst>
              <a:ext uri="{FF2B5EF4-FFF2-40B4-BE49-F238E27FC236}">
                <a16:creationId xmlns:a16="http://schemas.microsoft.com/office/drawing/2014/main" id="{CDFA4F1F-1A49-8EFE-3153-6D33E0D4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39" b="21074"/>
          <a:stretch/>
        </p:blipFill>
        <p:spPr bwMode="auto">
          <a:xfrm>
            <a:off x="4944002" y="2107724"/>
            <a:ext cx="971956" cy="31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Bildergebnis für oracle logo">
            <a:extLst>
              <a:ext uri="{FF2B5EF4-FFF2-40B4-BE49-F238E27FC236}">
                <a16:creationId xmlns:a16="http://schemas.microsoft.com/office/drawing/2014/main" id="{675E3F43-466C-EAA0-3CF9-B755CF8D4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192" y="3982217"/>
            <a:ext cx="770867" cy="10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Bildergebnis für salesforce logo">
            <a:extLst>
              <a:ext uri="{FF2B5EF4-FFF2-40B4-BE49-F238E27FC236}">
                <a16:creationId xmlns:a16="http://schemas.microsoft.com/office/drawing/2014/main" id="{B5BF3511-C077-DC5D-7B68-0D1FBB06C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099" y="2199127"/>
            <a:ext cx="488712" cy="34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3C658726-91EB-348E-346D-B51F6788A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715" y="1869332"/>
            <a:ext cx="376425" cy="35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D77D47FA-7D1D-66F3-A884-0ECBAA3CA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875" y="2324330"/>
            <a:ext cx="1142589" cy="18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ttp://www.ogitix.de/uploads/RTEmagicC_MS_SQL_SRV.jpg.jpg">
            <a:extLst>
              <a:ext uri="{FF2B5EF4-FFF2-40B4-BE49-F238E27FC236}">
                <a16:creationId xmlns:a16="http://schemas.microsoft.com/office/drawing/2014/main" id="{D99F8EAE-DF21-0FFD-0FF9-AAFA1044C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341" y="3800923"/>
            <a:ext cx="409701" cy="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Bildergebnis für active directory logo">
            <a:extLst>
              <a:ext uri="{FF2B5EF4-FFF2-40B4-BE49-F238E27FC236}">
                <a16:creationId xmlns:a16="http://schemas.microsoft.com/office/drawing/2014/main" id="{8F6BCEB3-164E-B138-B68E-C274F847C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0" b="9839"/>
          <a:stretch/>
        </p:blipFill>
        <p:spPr bwMode="auto">
          <a:xfrm>
            <a:off x="6113740" y="2013106"/>
            <a:ext cx="528467" cy="41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Freeform 85">
            <a:extLst>
              <a:ext uri="{FF2B5EF4-FFF2-40B4-BE49-F238E27FC236}">
                <a16:creationId xmlns:a16="http://schemas.microsoft.com/office/drawing/2014/main" id="{510E81E0-79DB-D2D1-6281-C6813DE0BB18}"/>
              </a:ext>
            </a:extLst>
          </p:cNvPr>
          <p:cNvSpPr/>
          <p:nvPr/>
        </p:nvSpPr>
        <p:spPr bwMode="auto">
          <a:xfrm>
            <a:off x="9438454" y="3031829"/>
            <a:ext cx="1949751" cy="1322203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endParaRPr lang="en-US" sz="1600" b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7" name="Picture 12" descr="http://www.ogitix.de/uploads/RTEmagicC_SAP.jpg.jpg">
            <a:extLst>
              <a:ext uri="{FF2B5EF4-FFF2-40B4-BE49-F238E27FC236}">
                <a16:creationId xmlns:a16="http://schemas.microsoft.com/office/drawing/2014/main" id="{23EE7307-8DE0-0475-75A4-3B555D473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123" y="3315109"/>
            <a:ext cx="470135" cy="25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105">
            <a:extLst>
              <a:ext uri="{FF2B5EF4-FFF2-40B4-BE49-F238E27FC236}">
                <a16:creationId xmlns:a16="http://schemas.microsoft.com/office/drawing/2014/main" id="{C10B8894-657F-B597-EDC3-D1ADBEF16C08}"/>
              </a:ext>
            </a:extLst>
          </p:cNvPr>
          <p:cNvSpPr txBox="1"/>
          <p:nvPr/>
        </p:nvSpPr>
        <p:spPr bwMode="auto">
          <a:xfrm>
            <a:off x="5371030" y="4061530"/>
            <a:ext cx="1359346" cy="923330"/>
          </a:xfrm>
          <a:prstGeom prst="rect">
            <a:avLst/>
          </a:prstGeom>
          <a:solidFill>
            <a:srgbClr val="CC0033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lIns="0" tIns="0" rIns="0" bIns="0" rtlCol="0">
            <a:spAutoFit/>
          </a:bodyPr>
          <a:lstStyle/>
          <a:p>
            <a:pPr algn="ctr" defTabSz="1219140">
              <a:defRPr/>
            </a:pPr>
            <a:r>
              <a:rPr lang="en-US" sz="1200" b="1" dirty="0">
                <a:solidFill>
                  <a:schemeClr val="bg1"/>
                </a:solidFill>
                <a:latin typeface="Arial"/>
              </a:rPr>
              <a:t>Identity Lifecycle </a:t>
            </a:r>
          </a:p>
          <a:p>
            <a:pPr algn="ctr" defTabSz="1219140">
              <a:defRPr/>
            </a:pPr>
            <a:r>
              <a:rPr lang="en-US" sz="1200" b="1" dirty="0">
                <a:solidFill>
                  <a:schemeClr val="bg1"/>
                </a:solidFill>
                <a:latin typeface="Arial"/>
              </a:rPr>
              <a:t>Management</a:t>
            </a:r>
          </a:p>
          <a:p>
            <a:pPr algn="ctr" defTabSz="1219140">
              <a:defRPr/>
            </a:pPr>
            <a:endParaRPr lang="en-US" sz="1200" b="1" dirty="0">
              <a:solidFill>
                <a:schemeClr val="bg1"/>
              </a:solidFill>
              <a:latin typeface="Arial"/>
            </a:endParaRPr>
          </a:p>
          <a:p>
            <a:pPr algn="ctr" defTabSz="1219140">
              <a:defRPr/>
            </a:pPr>
            <a:r>
              <a:rPr lang="en-US" sz="1200" b="1" dirty="0">
                <a:solidFill>
                  <a:schemeClr val="bg1"/>
                </a:solidFill>
                <a:latin typeface="Arial"/>
              </a:rPr>
              <a:t>Re-</a:t>
            </a:r>
            <a:r>
              <a:rPr lang="en-US" sz="1200" b="1" dirty="0" err="1">
                <a:solidFill>
                  <a:schemeClr val="bg1"/>
                </a:solidFill>
                <a:latin typeface="Arial"/>
              </a:rPr>
              <a:t>Zertifizierungs</a:t>
            </a:r>
            <a:r>
              <a:rPr lang="en-US" sz="1200" b="1" dirty="0">
                <a:solidFill>
                  <a:schemeClr val="bg1"/>
                </a:solidFill>
                <a:latin typeface="Arial"/>
              </a:rPr>
              <a:t>-</a:t>
            </a:r>
            <a:br>
              <a:rPr lang="en-US" sz="1200" b="1" dirty="0">
                <a:solidFill>
                  <a:schemeClr val="bg1"/>
                </a:solidFill>
                <a:latin typeface="Arial"/>
              </a:rPr>
            </a:br>
            <a:r>
              <a:rPr lang="en-US" sz="1200" b="1" dirty="0">
                <a:solidFill>
                  <a:schemeClr val="bg1"/>
                </a:solidFill>
                <a:latin typeface="Arial"/>
              </a:rPr>
              <a:t>Management</a:t>
            </a:r>
          </a:p>
        </p:txBody>
      </p:sp>
      <p:sp>
        <p:nvSpPr>
          <p:cNvPr id="49" name="Rechteck 29">
            <a:extLst>
              <a:ext uri="{FF2B5EF4-FFF2-40B4-BE49-F238E27FC236}">
                <a16:creationId xmlns:a16="http://schemas.microsoft.com/office/drawing/2014/main" id="{41625AEA-A796-44F0-8D0C-BA10DEB9EA59}"/>
              </a:ext>
            </a:extLst>
          </p:cNvPr>
          <p:cNvSpPr/>
          <p:nvPr/>
        </p:nvSpPr>
        <p:spPr bwMode="auto">
          <a:xfrm>
            <a:off x="5873133" y="4974430"/>
            <a:ext cx="465924" cy="138483"/>
          </a:xfrm>
          <a:prstGeom prst="rect">
            <a:avLst/>
          </a:prstGeom>
          <a:solidFill>
            <a:srgbClr val="CC0033"/>
          </a:solidFill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50" name="Gerader Verbinder 31">
            <a:extLst>
              <a:ext uri="{FF2B5EF4-FFF2-40B4-BE49-F238E27FC236}">
                <a16:creationId xmlns:a16="http://schemas.microsoft.com/office/drawing/2014/main" id="{02265B75-9212-0BC6-915F-F0B661BBB93E}"/>
              </a:ext>
            </a:extLst>
          </p:cNvPr>
          <p:cNvCxnSpPr>
            <a:cxnSpLocks/>
          </p:cNvCxnSpPr>
          <p:nvPr/>
        </p:nvCxnSpPr>
        <p:spPr bwMode="auto">
          <a:xfrm>
            <a:off x="5165245" y="4517787"/>
            <a:ext cx="1728471" cy="0"/>
          </a:xfrm>
          <a:prstGeom prst="line">
            <a:avLst/>
          </a:prstGeom>
          <a:solidFill>
            <a:schemeClr val="accent2"/>
          </a:solidFill>
          <a:ln w="254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" name="Picture 12">
            <a:extLst>
              <a:ext uri="{FF2B5EF4-FFF2-40B4-BE49-F238E27FC236}">
                <a16:creationId xmlns:a16="http://schemas.microsoft.com/office/drawing/2014/main" id="{AFBB301F-DC6D-E75E-E725-914C58E28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839" y="1479850"/>
            <a:ext cx="352678" cy="35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Bild 333" descr="user-3.png">
            <a:extLst>
              <a:ext uri="{FF2B5EF4-FFF2-40B4-BE49-F238E27FC236}">
                <a16:creationId xmlns:a16="http://schemas.microsoft.com/office/drawing/2014/main" id="{387E670C-D74A-5129-60D0-ED4C3FC0D2D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20" y="4171748"/>
            <a:ext cx="468313" cy="46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Bild 338" descr="user_5.png">
            <a:extLst>
              <a:ext uri="{FF2B5EF4-FFF2-40B4-BE49-F238E27FC236}">
                <a16:creationId xmlns:a16="http://schemas.microsoft.com/office/drawing/2014/main" id="{2CEFD0DF-F065-358E-101E-E4720461415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86" y="4623936"/>
            <a:ext cx="468263" cy="46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Bild 313" descr="user_7.png">
            <a:extLst>
              <a:ext uri="{FF2B5EF4-FFF2-40B4-BE49-F238E27FC236}">
                <a16:creationId xmlns:a16="http://schemas.microsoft.com/office/drawing/2014/main" id="{49DAEBC7-1E97-D47A-F553-7A8106F3505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01" y="4088165"/>
            <a:ext cx="468597" cy="46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Bild 333" descr="user-3.png">
            <a:extLst>
              <a:ext uri="{FF2B5EF4-FFF2-40B4-BE49-F238E27FC236}">
                <a16:creationId xmlns:a16="http://schemas.microsoft.com/office/drawing/2014/main" id="{F4A47D4C-5553-2ACC-8552-9A714DB623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033" y="4559415"/>
            <a:ext cx="468313" cy="46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Ellipse 123">
            <a:extLst>
              <a:ext uri="{FF2B5EF4-FFF2-40B4-BE49-F238E27FC236}">
                <a16:creationId xmlns:a16="http://schemas.microsoft.com/office/drawing/2014/main" id="{928BF2AA-15FB-D6BB-6042-FEE51ECF2FDF}"/>
              </a:ext>
            </a:extLst>
          </p:cNvPr>
          <p:cNvSpPr/>
          <p:nvPr/>
        </p:nvSpPr>
        <p:spPr bwMode="auto">
          <a:xfrm>
            <a:off x="3946910" y="3007759"/>
            <a:ext cx="577663" cy="577663"/>
          </a:xfrm>
          <a:prstGeom prst="ellipse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8" name="Bild 284" descr="user_10.png">
            <a:extLst>
              <a:ext uri="{FF2B5EF4-FFF2-40B4-BE49-F238E27FC236}">
                <a16:creationId xmlns:a16="http://schemas.microsoft.com/office/drawing/2014/main" id="{80BCA87F-C0A1-8EB8-1019-732B651D651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741" y="3069840"/>
            <a:ext cx="411657" cy="41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Ellipse 124">
            <a:extLst>
              <a:ext uri="{FF2B5EF4-FFF2-40B4-BE49-F238E27FC236}">
                <a16:creationId xmlns:a16="http://schemas.microsoft.com/office/drawing/2014/main" id="{660A7829-C7A2-EB63-5F30-5D75184C8A39}"/>
              </a:ext>
            </a:extLst>
          </p:cNvPr>
          <p:cNvSpPr/>
          <p:nvPr/>
        </p:nvSpPr>
        <p:spPr bwMode="auto">
          <a:xfrm>
            <a:off x="3918048" y="5389380"/>
            <a:ext cx="577663" cy="577663"/>
          </a:xfrm>
          <a:prstGeom prst="ellipse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0" name="Bild 284" descr="user_10.png">
            <a:extLst>
              <a:ext uri="{FF2B5EF4-FFF2-40B4-BE49-F238E27FC236}">
                <a16:creationId xmlns:a16="http://schemas.microsoft.com/office/drawing/2014/main" id="{5157915E-6042-BD5F-3932-4A8176E76DC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879" y="5451461"/>
            <a:ext cx="411657" cy="41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rafik 127">
            <a:extLst>
              <a:ext uri="{FF2B5EF4-FFF2-40B4-BE49-F238E27FC236}">
                <a16:creationId xmlns:a16="http://schemas.microsoft.com/office/drawing/2014/main" id="{6F75CA55-46C8-9054-F394-9C689809BC1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78877" y="4974430"/>
            <a:ext cx="2453579" cy="1382370"/>
          </a:xfrm>
          <a:prstGeom prst="rect">
            <a:avLst/>
          </a:prstGeom>
          <a:ln w="19050">
            <a:solidFill>
              <a:srgbClr val="B9B9BB"/>
            </a:solidFill>
          </a:ln>
        </p:spPr>
      </p:pic>
      <p:pic>
        <p:nvPicPr>
          <p:cNvPr id="62" name="Picture 4" descr="NetIQ | Beratung von CONET">
            <a:extLst>
              <a:ext uri="{FF2B5EF4-FFF2-40B4-BE49-F238E27FC236}">
                <a16:creationId xmlns:a16="http://schemas.microsoft.com/office/drawing/2014/main" id="{EBBD26C4-3DFC-5C49-EF0F-B6B353B88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t="29772" r="10757" b="29979"/>
          <a:stretch/>
        </p:blipFill>
        <p:spPr bwMode="auto">
          <a:xfrm>
            <a:off x="5288582" y="1869866"/>
            <a:ext cx="825158" cy="28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Bildergebnis für dedalus orbis">
            <a:extLst>
              <a:ext uri="{FF2B5EF4-FFF2-40B4-BE49-F238E27FC236}">
                <a16:creationId xmlns:a16="http://schemas.microsoft.com/office/drawing/2014/main" id="{87370BF3-4AF4-8F1E-A922-A23028EA0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619" y="3325715"/>
            <a:ext cx="735379" cy="24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Straight Arrow Connector 66">
            <a:extLst>
              <a:ext uri="{FF2B5EF4-FFF2-40B4-BE49-F238E27FC236}">
                <a16:creationId xmlns:a16="http://schemas.microsoft.com/office/drawing/2014/main" id="{B37C2616-193E-493C-3254-559C5BD10BF5}"/>
              </a:ext>
            </a:extLst>
          </p:cNvPr>
          <p:cNvCxnSpPr>
            <a:cxnSpLocks/>
          </p:cNvCxnSpPr>
          <p:nvPr/>
        </p:nvCxnSpPr>
        <p:spPr bwMode="auto">
          <a:xfrm flipV="1">
            <a:off x="7227480" y="2432932"/>
            <a:ext cx="741673" cy="1002851"/>
          </a:xfrm>
          <a:prstGeom prst="straightConnector1">
            <a:avLst/>
          </a:prstGeom>
          <a:solidFill>
            <a:schemeClr val="accent2"/>
          </a:solidFill>
          <a:ln w="28575" cap="sq" cmpd="sng" algn="ctr">
            <a:solidFill>
              <a:srgbClr val="0C668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65" name="Straight Arrow Connector 54">
            <a:extLst>
              <a:ext uri="{FF2B5EF4-FFF2-40B4-BE49-F238E27FC236}">
                <a16:creationId xmlns:a16="http://schemas.microsoft.com/office/drawing/2014/main" id="{F87C8343-3AB0-64AF-2626-9CD141B2AFDB}"/>
              </a:ext>
            </a:extLst>
          </p:cNvPr>
          <p:cNvCxnSpPr>
            <a:cxnSpLocks/>
          </p:cNvCxnSpPr>
          <p:nvPr/>
        </p:nvCxnSpPr>
        <p:spPr bwMode="auto">
          <a:xfrm>
            <a:off x="8078064" y="4757435"/>
            <a:ext cx="1001521" cy="641379"/>
          </a:xfrm>
          <a:prstGeom prst="straightConnector1">
            <a:avLst/>
          </a:prstGeom>
          <a:solidFill>
            <a:schemeClr val="accent2"/>
          </a:solidFill>
          <a:ln w="28575" cap="sq" cmpd="sng" algn="ctr">
            <a:solidFill>
              <a:srgbClr val="0C668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6" name="Straight Arrow Connector 71">
            <a:extLst>
              <a:ext uri="{FF2B5EF4-FFF2-40B4-BE49-F238E27FC236}">
                <a16:creationId xmlns:a16="http://schemas.microsoft.com/office/drawing/2014/main" id="{48358715-CC91-56FE-5EA9-EFADA7446D31}"/>
              </a:ext>
            </a:extLst>
          </p:cNvPr>
          <p:cNvCxnSpPr>
            <a:cxnSpLocks/>
          </p:cNvCxnSpPr>
          <p:nvPr/>
        </p:nvCxnSpPr>
        <p:spPr bwMode="auto">
          <a:xfrm>
            <a:off x="6409204" y="2480338"/>
            <a:ext cx="506487" cy="869797"/>
          </a:xfrm>
          <a:prstGeom prst="straightConnector1">
            <a:avLst/>
          </a:prstGeom>
          <a:solidFill>
            <a:schemeClr val="accent2"/>
          </a:solidFill>
          <a:ln w="28575" cap="sq" cmpd="sng" algn="ctr">
            <a:solidFill>
              <a:srgbClr val="0C668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67" name="Straight Arrow Connector 72">
            <a:extLst>
              <a:ext uri="{FF2B5EF4-FFF2-40B4-BE49-F238E27FC236}">
                <a16:creationId xmlns:a16="http://schemas.microsoft.com/office/drawing/2014/main" id="{372F9684-4BC8-AA04-9701-6181D8016FD4}"/>
              </a:ext>
            </a:extLst>
          </p:cNvPr>
          <p:cNvCxnSpPr>
            <a:cxnSpLocks/>
          </p:cNvCxnSpPr>
          <p:nvPr/>
        </p:nvCxnSpPr>
        <p:spPr bwMode="auto">
          <a:xfrm flipV="1">
            <a:off x="7974368" y="2898701"/>
            <a:ext cx="864586" cy="574084"/>
          </a:xfrm>
          <a:prstGeom prst="straightConnector1">
            <a:avLst/>
          </a:prstGeom>
          <a:solidFill>
            <a:schemeClr val="accent2"/>
          </a:solidFill>
          <a:ln w="28575" cap="sq" cmpd="sng" algn="ctr">
            <a:solidFill>
              <a:srgbClr val="0C668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8" name="Straight Arrow Connector 122">
            <a:extLst>
              <a:ext uri="{FF2B5EF4-FFF2-40B4-BE49-F238E27FC236}">
                <a16:creationId xmlns:a16="http://schemas.microsoft.com/office/drawing/2014/main" id="{91EB068F-EF5E-687B-48B5-0BF65EFD7112}"/>
              </a:ext>
            </a:extLst>
          </p:cNvPr>
          <p:cNvCxnSpPr>
            <a:cxnSpLocks/>
          </p:cNvCxnSpPr>
          <p:nvPr/>
        </p:nvCxnSpPr>
        <p:spPr bwMode="auto">
          <a:xfrm>
            <a:off x="8609527" y="3800923"/>
            <a:ext cx="785611" cy="0"/>
          </a:xfrm>
          <a:prstGeom prst="straightConnector1">
            <a:avLst/>
          </a:prstGeom>
          <a:solidFill>
            <a:schemeClr val="accent2"/>
          </a:solidFill>
          <a:ln w="28575" cap="sq" cmpd="sng" algn="ctr">
            <a:solidFill>
              <a:srgbClr val="0C668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9" name="Straight Arrow Connector 49">
            <a:extLst>
              <a:ext uri="{FF2B5EF4-FFF2-40B4-BE49-F238E27FC236}">
                <a16:creationId xmlns:a16="http://schemas.microsoft.com/office/drawing/2014/main" id="{E5E075EB-EB29-2965-0D73-1C0F0B3A0A74}"/>
              </a:ext>
            </a:extLst>
          </p:cNvPr>
          <p:cNvCxnSpPr>
            <a:cxnSpLocks/>
          </p:cNvCxnSpPr>
          <p:nvPr/>
        </p:nvCxnSpPr>
        <p:spPr bwMode="auto">
          <a:xfrm>
            <a:off x="7664786" y="5560209"/>
            <a:ext cx="1430429" cy="298293"/>
          </a:xfrm>
          <a:prstGeom prst="straightConnector1">
            <a:avLst/>
          </a:prstGeom>
          <a:solidFill>
            <a:schemeClr val="accent2"/>
          </a:solidFill>
          <a:ln w="28575" cap="sq" cmpd="sng" algn="ctr">
            <a:solidFill>
              <a:srgbClr val="0C668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0" name="Straight Arrow Connector 52">
            <a:extLst>
              <a:ext uri="{FF2B5EF4-FFF2-40B4-BE49-F238E27FC236}">
                <a16:creationId xmlns:a16="http://schemas.microsoft.com/office/drawing/2014/main" id="{6E34B85F-F76C-291D-8804-E15A325EC116}"/>
              </a:ext>
            </a:extLst>
          </p:cNvPr>
          <p:cNvCxnSpPr>
            <a:cxnSpLocks/>
          </p:cNvCxnSpPr>
          <p:nvPr/>
        </p:nvCxnSpPr>
        <p:spPr bwMode="auto">
          <a:xfrm>
            <a:off x="6585397" y="6207653"/>
            <a:ext cx="2509818" cy="32107"/>
          </a:xfrm>
          <a:prstGeom prst="straightConnector1">
            <a:avLst/>
          </a:prstGeom>
          <a:solidFill>
            <a:schemeClr val="accent2"/>
          </a:solidFill>
          <a:ln w="28575" cap="sq" cmpd="sng" algn="ctr">
            <a:solidFill>
              <a:srgbClr val="0C668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3477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EF580-46EF-1E5C-BBB8-AA4F2FC01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Aufgabenstellung &amp; </a:t>
            </a:r>
            <a:r>
              <a:rPr lang="de-DE" dirty="0" err="1"/>
              <a:t>Lösungszenarien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E6203-DD99-F0D2-CFFB-052F6A297D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4583" y="1775133"/>
            <a:ext cx="10665935" cy="4570938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sz="2000" b="1" dirty="0"/>
              <a:t>Digitalisierung der Identitäts-Lifecycle &amp; Self-Service-Prozesse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b="1" dirty="0"/>
              <a:t>Anbindung von Quellen und Integration von Standardberechtigungen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b="1" dirty="0"/>
              <a:t>Automation der Provisionierung und De-Provisionierung</a:t>
            </a:r>
          </a:p>
          <a:p>
            <a:pPr marL="342900" indent="-342900">
              <a:buFont typeface="+mj-lt"/>
              <a:buAutoNum type="arabicPeriod"/>
            </a:pPr>
            <a:endParaRPr lang="de-DE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2000" b="1" dirty="0"/>
              <a:t>Durchführung eines IAM Workshops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000" b="1" dirty="0"/>
              <a:t>Auswahl einer „passenden“ Einrichtung/Abteilung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000" b="1" dirty="0"/>
              <a:t>Integration von Schnittstellen zu HR, AD, Exchange + ORBIS</a:t>
            </a:r>
            <a:endParaRPr lang="de-DE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2000" b="1" dirty="0"/>
              <a:t>Vorbereitung und Integration von Standardberechtigungen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000" b="1" dirty="0"/>
              <a:t>Vorbereitung zur Mitwirkung der Stakeholder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000" b="1" dirty="0"/>
              <a:t>Umsetzung eines PoCs als Ausschnitt der IAM-Gesamtlösung</a:t>
            </a:r>
          </a:p>
          <a:p>
            <a:endParaRPr lang="en-GB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28B05DA-3DBA-1066-A045-9DFA6834D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67" t="19467" r="9767" b="20712"/>
          <a:stretch/>
        </p:blipFill>
        <p:spPr>
          <a:xfrm>
            <a:off x="10030968" y="311803"/>
            <a:ext cx="1881633" cy="8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75868"/>
      </p:ext>
    </p:extLst>
  </p:cSld>
  <p:clrMapOvr>
    <a:masterClrMapping/>
  </p:clrMapOvr>
</p:sld>
</file>

<file path=ppt/theme/theme1.xml><?xml version="1.0" encoding="utf-8"?>
<a:theme xmlns:a="http://schemas.openxmlformats.org/drawingml/2006/main" name="1_Imprivata-Presentation-Template-2022">
  <a:themeElements>
    <a:clrScheme name="Custom 3">
      <a:dk1>
        <a:srgbClr val="000000"/>
      </a:dk1>
      <a:lt1>
        <a:srgbClr val="FFFFFF"/>
      </a:lt1>
      <a:dk2>
        <a:srgbClr val="797979"/>
      </a:dk2>
      <a:lt2>
        <a:srgbClr val="D5D5D5"/>
      </a:lt2>
      <a:accent1>
        <a:srgbClr val="CC0033"/>
      </a:accent1>
      <a:accent2>
        <a:srgbClr val="E6853C"/>
      </a:accent2>
      <a:accent3>
        <a:srgbClr val="F4AB5F"/>
      </a:accent3>
      <a:accent4>
        <a:srgbClr val="2B3E55"/>
      </a:accent4>
      <a:accent5>
        <a:srgbClr val="50769D"/>
      </a:accent5>
      <a:accent6>
        <a:srgbClr val="B0B0CE"/>
      </a:accent6>
      <a:hlink>
        <a:srgbClr val="5A9FC9"/>
      </a:hlink>
      <a:folHlink>
        <a:srgbClr val="2A3E5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privata-corporate-template-2022" id="{7895C934-EFD6-F341-BEFF-F0B2B6D31353}" vid="{EF6C568C-0FF3-024D-8952-3D88283BC37F}"/>
    </a:ext>
  </a:extLst>
</a:theme>
</file>

<file path=ppt/theme/theme2.xml><?xml version="1.0" encoding="utf-8"?>
<a:theme xmlns:a="http://schemas.openxmlformats.org/drawingml/2006/main" name="Imprivata-Presentation-Template-2022">
  <a:themeElements>
    <a:clrScheme name="Custom 3">
      <a:dk1>
        <a:srgbClr val="000000"/>
      </a:dk1>
      <a:lt1>
        <a:srgbClr val="FFFFFF"/>
      </a:lt1>
      <a:dk2>
        <a:srgbClr val="797979"/>
      </a:dk2>
      <a:lt2>
        <a:srgbClr val="D5D5D5"/>
      </a:lt2>
      <a:accent1>
        <a:srgbClr val="CC0033"/>
      </a:accent1>
      <a:accent2>
        <a:srgbClr val="E6853C"/>
      </a:accent2>
      <a:accent3>
        <a:srgbClr val="F4AB5F"/>
      </a:accent3>
      <a:accent4>
        <a:srgbClr val="2B3E55"/>
      </a:accent4>
      <a:accent5>
        <a:srgbClr val="50769D"/>
      </a:accent5>
      <a:accent6>
        <a:srgbClr val="B0B0CE"/>
      </a:accent6>
      <a:hlink>
        <a:srgbClr val="5A9FC9"/>
      </a:hlink>
      <a:folHlink>
        <a:srgbClr val="2A3E5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privata-corporate-template-2022" id="{9DD0EC0A-668A-4C1A-9BBA-E0856CC9A021}" vid="{5FA849D1-CCB1-4C85-8F66-596DC3682FD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794929-e7ff-419a-a710-af7359982258">
      <Terms xmlns="http://schemas.microsoft.com/office/infopath/2007/PartnerControls"/>
    </lcf76f155ced4ddcb4097134ff3c332f>
    <TaxCatchAll xmlns="17c039d6-f079-47cb-8646-0a88cdd9e96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61ECF2B0B93994DAEB0E20483CC298B" ma:contentTypeVersion="6" ma:contentTypeDescription="Ein neues Dokument erstellen." ma:contentTypeScope="" ma:versionID="d69d39a7de4d14d0e450f72b4fa4bbed">
  <xsd:schema xmlns:xsd="http://www.w3.org/2001/XMLSchema" xmlns:xs="http://www.w3.org/2001/XMLSchema" xmlns:p="http://schemas.microsoft.com/office/2006/metadata/properties" xmlns:ns2="17c039d6-f079-47cb-8646-0a88cdd9e96a" xmlns:ns3="5a794929-e7ff-419a-a710-af7359982258" targetNamespace="http://schemas.microsoft.com/office/2006/metadata/properties" ma:root="true" ma:fieldsID="be2c5f18db6340f75e1bcd85183f0b24" ns2:_="" ns3:_="">
    <xsd:import namespace="17c039d6-f079-47cb-8646-0a88cdd9e96a"/>
    <xsd:import namespace="5a794929-e7ff-419a-a710-af7359982258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c039d6-f079-47cb-8646-0a88cdd9e96a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04118e62-2872-4e08-aa24-2b06e28c9cf3}" ma:internalName="TaxCatchAll" ma:showField="CatchAllData" ma:web="17c039d6-f079-47cb-8646-0a88cdd9e9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794929-e7ff-419a-a710-af7359982258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0" nillable="true" ma:taxonomy="true" ma:internalName="lcf76f155ced4ddcb4097134ff3c332f" ma:taxonomyFieldName="MediaServiceImageTags" ma:displayName="Bildmarkierungen" ma:readOnly="false" ma:fieldId="{5cf76f15-5ced-4ddc-b409-7134ff3c332f}" ma:taxonomyMulti="true" ma:sspId="4a033040-61d9-4654-b126-05883657d6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1B51D2-D7AF-4A35-8E0E-F44AEE5ADBEF}">
  <ds:schemaRefs>
    <ds:schemaRef ds:uri="b14af6b8-4426-482d-acef-30a991fe408f"/>
    <ds:schemaRef ds:uri="d3338b99-9971-4c54-aeff-31ac3fc587d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dd2a5205-795b-45e0-8408-a2d8677f97d9"/>
    <ds:schemaRef ds:uri="4adb3636-e28f-4326-a167-af6f078dd3b8"/>
    <ds:schemaRef ds:uri="5a794929-e7ff-419a-a710-af7359982258"/>
    <ds:schemaRef ds:uri="17c039d6-f079-47cb-8646-0a88cdd9e96a"/>
  </ds:schemaRefs>
</ds:datastoreItem>
</file>

<file path=customXml/itemProps2.xml><?xml version="1.0" encoding="utf-8"?>
<ds:datastoreItem xmlns:ds="http://schemas.openxmlformats.org/officeDocument/2006/customXml" ds:itemID="{CC0FE6DD-EAEC-4EB9-A582-C1D5B97B72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5C1177-0B94-45B4-8A96-7A7BDCD3B6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c039d6-f079-47cb-8646-0a88cdd9e96a"/>
    <ds:schemaRef ds:uri="5a794929-e7ff-419a-a710-af73599822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658</Words>
  <Application>Microsoft Macintosh PowerPoint</Application>
  <PresentationFormat>Breitbild</PresentationFormat>
  <Paragraphs>117</Paragraphs>
  <Slides>12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12</vt:i4>
      </vt:variant>
    </vt:vector>
  </HeadingPairs>
  <TitlesOfParts>
    <vt:vector size="21" baseType="lpstr">
      <vt:lpstr>ＭＳ ゴシック</vt:lpstr>
      <vt:lpstr>Arial</vt:lpstr>
      <vt:lpstr>Cabrial</vt:lpstr>
      <vt:lpstr>Calibri</vt:lpstr>
      <vt:lpstr>Calirbi</vt:lpstr>
      <vt:lpstr>Times</vt:lpstr>
      <vt:lpstr>Wingdings</vt:lpstr>
      <vt:lpstr>1_Imprivata-Presentation-Template-2022</vt:lpstr>
      <vt:lpstr>Imprivata-Presentation-Template-2022</vt:lpstr>
      <vt:lpstr>Markus Förster</vt:lpstr>
      <vt:lpstr>Agenda</vt:lpstr>
      <vt:lpstr>Herausforderungen</vt:lpstr>
      <vt:lpstr>Problemstellung: User &amp; Rechte-Management</vt:lpstr>
      <vt:lpstr>Problemstellung: User &amp; Rechte-Management</vt:lpstr>
      <vt:lpstr>Problemstellung: User &amp; Rechte-Management</vt:lpstr>
      <vt:lpstr>Zielbild am Beispiel „Eintritt einer neuen Person“</vt:lpstr>
      <vt:lpstr>Zielbild: Automatisierte Lifecycle Services</vt:lpstr>
      <vt:lpstr>Aufgabenstellung &amp; Lösungszenarien</vt:lpstr>
      <vt:lpstr>Zusammenfassung &amp; Fazit</vt:lpstr>
      <vt:lpstr>Ausblick und Angebot an die Wähler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Imprivata Corporate Presentation</dc:title>
  <dc:creator>Leslie Keil</dc:creator>
  <cp:lastModifiedBy>Dr. Pierre-Michael Meier, CHCIO</cp:lastModifiedBy>
  <cp:revision>7</cp:revision>
  <cp:lastPrinted>2022-08-09T00:25:57Z</cp:lastPrinted>
  <dcterms:created xsi:type="dcterms:W3CDTF">2022-07-22T13:44:54Z</dcterms:created>
  <dcterms:modified xsi:type="dcterms:W3CDTF">2023-02-13T17:42:02Z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0x010100461ECF2B0B93994DAEB0E20483CC298B</vt:lpwstr>
  </property>
  <property fmtid="{D5CDD505-2E9C-101B-9397-08002B2CF9AE}" pid="3" name="MediaServiceImageTags">
    <vt:lpwstr/>
  </property>
</Properties>
</file>